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672" r:id="rId2"/>
  </p:sldMasterIdLst>
  <p:notesMasterIdLst>
    <p:notesMasterId r:id="rId9"/>
  </p:notesMasterIdLst>
  <p:handoutMasterIdLst>
    <p:handoutMasterId r:id="rId10"/>
  </p:handoutMasterIdLst>
  <p:sldIdLst>
    <p:sldId id="258" r:id="rId3"/>
    <p:sldId id="660" r:id="rId4"/>
    <p:sldId id="669" r:id="rId5"/>
    <p:sldId id="670" r:id="rId6"/>
    <p:sldId id="672" r:id="rId7"/>
    <p:sldId id="671" r:id="rId8"/>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93717" autoAdjust="0"/>
  </p:normalViewPr>
  <p:slideViewPr>
    <p:cSldViewPr>
      <p:cViewPr varScale="1">
        <p:scale>
          <a:sx n="61" d="100"/>
          <a:sy n="61" d="100"/>
        </p:scale>
        <p:origin x="1352"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7666" cy="350520"/>
          </a:xfrm>
          <a:prstGeom prst="rect">
            <a:avLst/>
          </a:prstGeom>
        </p:spPr>
        <p:txBody>
          <a:bodyPr vert="horz" lIns="92126" tIns="46063" rIns="92126" bIns="46063" rtlCol="0"/>
          <a:lstStyle>
            <a:lvl1pPr algn="l">
              <a:defRPr sz="1200"/>
            </a:lvl1pPr>
          </a:lstStyle>
          <a:p>
            <a:endParaRPr lang="en-US"/>
          </a:p>
        </p:txBody>
      </p:sp>
      <p:sp>
        <p:nvSpPr>
          <p:cNvPr id="3" name="Date Placeholder 2"/>
          <p:cNvSpPr>
            <a:spLocks noGrp="1"/>
          </p:cNvSpPr>
          <p:nvPr>
            <p:ph type="dt" sz="quarter" idx="1"/>
          </p:nvPr>
        </p:nvSpPr>
        <p:spPr>
          <a:xfrm>
            <a:off x="5266622" y="0"/>
            <a:ext cx="4027664" cy="350520"/>
          </a:xfrm>
          <a:prstGeom prst="rect">
            <a:avLst/>
          </a:prstGeom>
        </p:spPr>
        <p:txBody>
          <a:bodyPr vert="horz" lIns="92126" tIns="46063" rIns="92126" bIns="46063" rtlCol="0"/>
          <a:lstStyle>
            <a:lvl1pPr algn="r">
              <a:defRPr sz="1200"/>
            </a:lvl1pPr>
          </a:lstStyle>
          <a:p>
            <a:fld id="{1A7FB854-151C-4E17-89C9-ACEEACE63B2F}" type="datetimeFigureOut">
              <a:rPr lang="en-US" smtClean="0"/>
              <a:t>3/2/2018</a:t>
            </a:fld>
            <a:endParaRPr lang="en-US"/>
          </a:p>
        </p:txBody>
      </p:sp>
      <p:sp>
        <p:nvSpPr>
          <p:cNvPr id="4" name="Footer Placeholder 3"/>
          <p:cNvSpPr>
            <a:spLocks noGrp="1"/>
          </p:cNvSpPr>
          <p:nvPr>
            <p:ph type="ftr" sz="quarter" idx="2"/>
          </p:nvPr>
        </p:nvSpPr>
        <p:spPr>
          <a:xfrm>
            <a:off x="0" y="6658663"/>
            <a:ext cx="4027666" cy="350520"/>
          </a:xfrm>
          <a:prstGeom prst="rect">
            <a:avLst/>
          </a:prstGeom>
        </p:spPr>
        <p:txBody>
          <a:bodyPr vert="horz" lIns="92126" tIns="46063" rIns="92126" bIns="46063" rtlCol="0" anchor="b"/>
          <a:lstStyle>
            <a:lvl1pPr algn="l">
              <a:defRPr sz="1200"/>
            </a:lvl1pPr>
          </a:lstStyle>
          <a:p>
            <a:endParaRPr lang="en-US"/>
          </a:p>
        </p:txBody>
      </p:sp>
      <p:sp>
        <p:nvSpPr>
          <p:cNvPr id="5" name="Slide Number Placeholder 4"/>
          <p:cNvSpPr>
            <a:spLocks noGrp="1"/>
          </p:cNvSpPr>
          <p:nvPr>
            <p:ph type="sldNum" sz="quarter" idx="3"/>
          </p:nvPr>
        </p:nvSpPr>
        <p:spPr>
          <a:xfrm>
            <a:off x="5266622" y="6658663"/>
            <a:ext cx="4027664" cy="350520"/>
          </a:xfrm>
          <a:prstGeom prst="rect">
            <a:avLst/>
          </a:prstGeom>
        </p:spPr>
        <p:txBody>
          <a:bodyPr vert="horz" lIns="92126" tIns="46063" rIns="92126" bIns="46063" rtlCol="0" anchor="b"/>
          <a:lstStyle>
            <a:lvl1pPr algn="r">
              <a:defRPr sz="1200"/>
            </a:lvl1pPr>
          </a:lstStyle>
          <a:p>
            <a:fld id="{17105255-28AB-4D4C-90AC-DAA8BB4D17B4}" type="slidenum">
              <a:rPr lang="en-US" smtClean="0"/>
              <a:t>‹#›</a:t>
            </a:fld>
            <a:endParaRPr lang="en-US"/>
          </a:p>
        </p:txBody>
      </p:sp>
    </p:spTree>
    <p:extLst>
      <p:ext uri="{BB962C8B-B14F-4D97-AF65-F5344CB8AC3E}">
        <p14:creationId xmlns:p14="http://schemas.microsoft.com/office/powerpoint/2010/main" val="40481316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0"/>
            <a:ext cx="4028439" cy="350520"/>
          </a:xfrm>
          <a:prstGeom prst="rect">
            <a:avLst/>
          </a:prstGeom>
        </p:spPr>
        <p:txBody>
          <a:bodyPr vert="horz" lIns="92814" tIns="46407" rIns="92814" bIns="46407" rtlCol="0"/>
          <a:lstStyle>
            <a:lvl1pPr algn="l">
              <a:defRPr sz="1200"/>
            </a:lvl1pPr>
          </a:lstStyle>
          <a:p>
            <a:endParaRPr lang="en-US"/>
          </a:p>
        </p:txBody>
      </p:sp>
      <p:sp>
        <p:nvSpPr>
          <p:cNvPr id="3" name="Date Placeholder 2"/>
          <p:cNvSpPr>
            <a:spLocks noGrp="1"/>
          </p:cNvSpPr>
          <p:nvPr>
            <p:ph type="dt" idx="1"/>
          </p:nvPr>
        </p:nvSpPr>
        <p:spPr>
          <a:xfrm>
            <a:off x="5265811" y="0"/>
            <a:ext cx="4028439" cy="350520"/>
          </a:xfrm>
          <a:prstGeom prst="rect">
            <a:avLst/>
          </a:prstGeom>
        </p:spPr>
        <p:txBody>
          <a:bodyPr vert="horz" lIns="92814" tIns="46407" rIns="92814" bIns="46407" rtlCol="0"/>
          <a:lstStyle>
            <a:lvl1pPr algn="r">
              <a:defRPr sz="1200"/>
            </a:lvl1pPr>
          </a:lstStyle>
          <a:p>
            <a:fld id="{10B2D45D-0F58-4882-A4DE-23BDE470F5A8}" type="datetimeFigureOut">
              <a:rPr lang="en-US" smtClean="0"/>
              <a:t>3/2/2018</a:t>
            </a:fld>
            <a:endParaRPr lang="en-US"/>
          </a:p>
        </p:txBody>
      </p:sp>
      <p:sp>
        <p:nvSpPr>
          <p:cNvPr id="4" name="Slide Image Placeholder 3"/>
          <p:cNvSpPr>
            <a:spLocks noGrp="1" noRot="1" noChangeAspect="1"/>
          </p:cNvSpPr>
          <p:nvPr>
            <p:ph type="sldImg" idx="2"/>
          </p:nvPr>
        </p:nvSpPr>
        <p:spPr>
          <a:xfrm>
            <a:off x="2895600" y="523875"/>
            <a:ext cx="3505200" cy="2628900"/>
          </a:xfrm>
          <a:prstGeom prst="rect">
            <a:avLst/>
          </a:prstGeom>
          <a:noFill/>
          <a:ln w="12700">
            <a:solidFill>
              <a:prstClr val="black"/>
            </a:solidFill>
          </a:ln>
        </p:spPr>
        <p:txBody>
          <a:bodyPr vert="horz" lIns="92814" tIns="46407" rIns="92814" bIns="46407" rtlCol="0" anchor="ctr"/>
          <a:lstStyle/>
          <a:p>
            <a:endParaRPr lang="en-US"/>
          </a:p>
        </p:txBody>
      </p:sp>
      <p:sp>
        <p:nvSpPr>
          <p:cNvPr id="5" name="Notes Placeholder 4"/>
          <p:cNvSpPr>
            <a:spLocks noGrp="1"/>
          </p:cNvSpPr>
          <p:nvPr>
            <p:ph type="body" sz="quarter" idx="3"/>
          </p:nvPr>
        </p:nvSpPr>
        <p:spPr>
          <a:xfrm>
            <a:off x="929641" y="3329941"/>
            <a:ext cx="7437120" cy="3154680"/>
          </a:xfrm>
          <a:prstGeom prst="rect">
            <a:avLst/>
          </a:prstGeom>
        </p:spPr>
        <p:txBody>
          <a:bodyPr vert="horz" lIns="92814" tIns="46407" rIns="92814" bIns="4640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5" y="6658664"/>
            <a:ext cx="4028439" cy="350520"/>
          </a:xfrm>
          <a:prstGeom prst="rect">
            <a:avLst/>
          </a:prstGeom>
        </p:spPr>
        <p:txBody>
          <a:bodyPr vert="horz" lIns="92814" tIns="46407" rIns="92814" bIns="46407" rtlCol="0" anchor="b"/>
          <a:lstStyle>
            <a:lvl1pPr algn="l">
              <a:defRPr sz="1200"/>
            </a:lvl1pPr>
          </a:lstStyle>
          <a:p>
            <a:endParaRPr lang="en-US"/>
          </a:p>
        </p:txBody>
      </p:sp>
      <p:sp>
        <p:nvSpPr>
          <p:cNvPr id="7" name="Slide Number Placeholder 6"/>
          <p:cNvSpPr>
            <a:spLocks noGrp="1"/>
          </p:cNvSpPr>
          <p:nvPr>
            <p:ph type="sldNum" sz="quarter" idx="5"/>
          </p:nvPr>
        </p:nvSpPr>
        <p:spPr>
          <a:xfrm>
            <a:off x="5265811" y="6658664"/>
            <a:ext cx="4028439" cy="350520"/>
          </a:xfrm>
          <a:prstGeom prst="rect">
            <a:avLst/>
          </a:prstGeom>
        </p:spPr>
        <p:txBody>
          <a:bodyPr vert="horz" lIns="92814" tIns="46407" rIns="92814" bIns="46407" rtlCol="0" anchor="b"/>
          <a:lstStyle>
            <a:lvl1pPr algn="r">
              <a:defRPr sz="1200"/>
            </a:lvl1pPr>
          </a:lstStyle>
          <a:p>
            <a:fld id="{2A2AA69D-3007-449B-9F22-14AC0B735ADC}" type="slidenum">
              <a:rPr lang="en-US" smtClean="0"/>
              <a:t>‹#›</a:t>
            </a:fld>
            <a:endParaRPr lang="en-US"/>
          </a:p>
        </p:txBody>
      </p:sp>
    </p:spTree>
    <p:extLst>
      <p:ext uri="{BB962C8B-B14F-4D97-AF65-F5344CB8AC3E}">
        <p14:creationId xmlns:p14="http://schemas.microsoft.com/office/powerpoint/2010/main" val="133562942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accent2"/>
                </a:solidFill>
                <a:latin typeface="Arial" pitchFamily="34" charset="0"/>
              </a:defRPr>
            </a:lvl1pPr>
            <a:lvl2pPr marL="754121" indent="-290046" eaLnBrk="0" hangingPunct="0">
              <a:defRPr>
                <a:solidFill>
                  <a:schemeClr val="accent2"/>
                </a:solidFill>
                <a:latin typeface="Arial" pitchFamily="34" charset="0"/>
              </a:defRPr>
            </a:lvl2pPr>
            <a:lvl3pPr marL="1160187" indent="-232037" eaLnBrk="0" hangingPunct="0">
              <a:defRPr>
                <a:solidFill>
                  <a:schemeClr val="accent2"/>
                </a:solidFill>
                <a:latin typeface="Arial" pitchFamily="34" charset="0"/>
              </a:defRPr>
            </a:lvl3pPr>
            <a:lvl4pPr marL="1624261" indent="-232037" eaLnBrk="0" hangingPunct="0">
              <a:defRPr>
                <a:solidFill>
                  <a:schemeClr val="accent2"/>
                </a:solidFill>
                <a:latin typeface="Arial" pitchFamily="34" charset="0"/>
              </a:defRPr>
            </a:lvl4pPr>
            <a:lvl5pPr marL="2088337" indent="-232037" eaLnBrk="0" hangingPunct="0">
              <a:defRPr>
                <a:solidFill>
                  <a:schemeClr val="accent2"/>
                </a:solidFill>
                <a:latin typeface="Arial" pitchFamily="34" charset="0"/>
              </a:defRPr>
            </a:lvl5pPr>
            <a:lvl6pPr marL="2552410" indent="-232037" eaLnBrk="0" fontAlgn="base" hangingPunct="0">
              <a:spcBef>
                <a:spcPct val="0"/>
              </a:spcBef>
              <a:spcAft>
                <a:spcPct val="0"/>
              </a:spcAft>
              <a:defRPr>
                <a:solidFill>
                  <a:schemeClr val="accent2"/>
                </a:solidFill>
                <a:latin typeface="Arial" pitchFamily="34" charset="0"/>
              </a:defRPr>
            </a:lvl6pPr>
            <a:lvl7pPr marL="3016484" indent="-232037" eaLnBrk="0" fontAlgn="base" hangingPunct="0">
              <a:spcBef>
                <a:spcPct val="0"/>
              </a:spcBef>
              <a:spcAft>
                <a:spcPct val="0"/>
              </a:spcAft>
              <a:defRPr>
                <a:solidFill>
                  <a:schemeClr val="accent2"/>
                </a:solidFill>
                <a:latin typeface="Arial" pitchFamily="34" charset="0"/>
              </a:defRPr>
            </a:lvl7pPr>
            <a:lvl8pPr marL="3480561" indent="-232037" eaLnBrk="0" fontAlgn="base" hangingPunct="0">
              <a:spcBef>
                <a:spcPct val="0"/>
              </a:spcBef>
              <a:spcAft>
                <a:spcPct val="0"/>
              </a:spcAft>
              <a:defRPr>
                <a:solidFill>
                  <a:schemeClr val="accent2"/>
                </a:solidFill>
                <a:latin typeface="Arial" pitchFamily="34" charset="0"/>
              </a:defRPr>
            </a:lvl8pPr>
            <a:lvl9pPr marL="3944635" indent="-232037" eaLnBrk="0" fontAlgn="base" hangingPunct="0">
              <a:spcBef>
                <a:spcPct val="0"/>
              </a:spcBef>
              <a:spcAft>
                <a:spcPct val="0"/>
              </a:spcAft>
              <a:defRPr>
                <a:solidFill>
                  <a:schemeClr val="accent2"/>
                </a:solidFill>
                <a:latin typeface="Arial" pitchFamily="34" charset="0"/>
              </a:defRPr>
            </a:lvl9pPr>
          </a:lstStyle>
          <a:p>
            <a:pPr eaLnBrk="1" hangingPunct="1"/>
            <a:fld id="{38994064-54B5-4421-B189-3B93C5667BB0}" type="slidenum">
              <a:rPr lang="en-US" smtClean="0">
                <a:solidFill>
                  <a:prstClr val="black"/>
                </a:solidFill>
              </a:rPr>
              <a:pPr eaLnBrk="1" hangingPunct="1"/>
              <a:t>1</a:t>
            </a:fld>
            <a:endParaRPr lang="en-US" dirty="0" smtClean="0">
              <a:solidFill>
                <a:prstClr val="black"/>
              </a:solidFill>
            </a:endParaRPr>
          </a:p>
        </p:txBody>
      </p:sp>
      <p:sp>
        <p:nvSpPr>
          <p:cNvPr id="34819" name="Rectangle 7"/>
          <p:cNvSpPr txBox="1">
            <a:spLocks noGrp="1" noChangeArrowheads="1"/>
          </p:cNvSpPr>
          <p:nvPr/>
        </p:nvSpPr>
        <p:spPr bwMode="auto">
          <a:xfrm>
            <a:off x="5264898" y="6658362"/>
            <a:ext cx="4029919" cy="35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10" tIns="46405" rIns="92810" bIns="46405" anchor="b"/>
          <a:lstStyle>
            <a:lvl1pPr eaLnBrk="0" hangingPunct="0">
              <a:defRPr>
                <a:solidFill>
                  <a:schemeClr val="accent2"/>
                </a:solidFill>
                <a:latin typeface="Arial" pitchFamily="34" charset="0"/>
              </a:defRPr>
            </a:lvl1pPr>
            <a:lvl2pPr marL="742950" indent="-285750" eaLnBrk="0" hangingPunct="0">
              <a:defRPr>
                <a:solidFill>
                  <a:schemeClr val="accent2"/>
                </a:solidFill>
                <a:latin typeface="Arial" pitchFamily="34" charset="0"/>
              </a:defRPr>
            </a:lvl2pPr>
            <a:lvl3pPr marL="1143000" indent="-228600" eaLnBrk="0" hangingPunct="0">
              <a:defRPr>
                <a:solidFill>
                  <a:schemeClr val="accent2"/>
                </a:solidFill>
                <a:latin typeface="Arial" pitchFamily="34" charset="0"/>
              </a:defRPr>
            </a:lvl3pPr>
            <a:lvl4pPr marL="1600200" indent="-228600" eaLnBrk="0" hangingPunct="0">
              <a:defRPr>
                <a:solidFill>
                  <a:schemeClr val="accent2"/>
                </a:solidFill>
                <a:latin typeface="Arial" pitchFamily="34" charset="0"/>
              </a:defRPr>
            </a:lvl4pPr>
            <a:lvl5pPr marL="2057400" indent="-228600" eaLnBrk="0" hangingPunct="0">
              <a:defRPr>
                <a:solidFill>
                  <a:schemeClr val="accent2"/>
                </a:solidFill>
                <a:latin typeface="Arial" pitchFamily="34" charset="0"/>
              </a:defRPr>
            </a:lvl5pPr>
            <a:lvl6pPr marL="2514600" indent="-228600" eaLnBrk="0" fontAlgn="base" hangingPunct="0">
              <a:spcBef>
                <a:spcPct val="0"/>
              </a:spcBef>
              <a:spcAft>
                <a:spcPct val="0"/>
              </a:spcAft>
              <a:defRPr>
                <a:solidFill>
                  <a:schemeClr val="accent2"/>
                </a:solidFill>
                <a:latin typeface="Arial" pitchFamily="34" charset="0"/>
              </a:defRPr>
            </a:lvl6pPr>
            <a:lvl7pPr marL="2971800" indent="-228600" eaLnBrk="0" fontAlgn="base" hangingPunct="0">
              <a:spcBef>
                <a:spcPct val="0"/>
              </a:spcBef>
              <a:spcAft>
                <a:spcPct val="0"/>
              </a:spcAft>
              <a:defRPr>
                <a:solidFill>
                  <a:schemeClr val="accent2"/>
                </a:solidFill>
                <a:latin typeface="Arial" pitchFamily="34" charset="0"/>
              </a:defRPr>
            </a:lvl7pPr>
            <a:lvl8pPr marL="3429000" indent="-228600" eaLnBrk="0" fontAlgn="base" hangingPunct="0">
              <a:spcBef>
                <a:spcPct val="0"/>
              </a:spcBef>
              <a:spcAft>
                <a:spcPct val="0"/>
              </a:spcAft>
              <a:defRPr>
                <a:solidFill>
                  <a:schemeClr val="accent2"/>
                </a:solidFill>
                <a:latin typeface="Arial" pitchFamily="34" charset="0"/>
              </a:defRPr>
            </a:lvl8pPr>
            <a:lvl9pPr marL="3886200" indent="-228600" eaLnBrk="0" fontAlgn="base" hangingPunct="0">
              <a:spcBef>
                <a:spcPct val="0"/>
              </a:spcBef>
              <a:spcAft>
                <a:spcPct val="0"/>
              </a:spcAft>
              <a:defRPr>
                <a:solidFill>
                  <a:schemeClr val="accent2"/>
                </a:solidFill>
                <a:latin typeface="Arial" pitchFamily="34" charset="0"/>
              </a:defRPr>
            </a:lvl9pPr>
          </a:lstStyle>
          <a:p>
            <a:pPr algn="r" eaLnBrk="1" hangingPunct="1"/>
            <a:fld id="{74EAF0EC-F2FE-4D2F-9015-2AB451BE7BA6}" type="slidenum">
              <a:rPr lang="en-US" sz="1200">
                <a:solidFill>
                  <a:prstClr val="black"/>
                </a:solidFill>
              </a:rPr>
              <a:pPr algn="r" eaLnBrk="1" hangingPunct="1"/>
              <a:t>1</a:t>
            </a:fld>
            <a:endParaRPr lang="en-US" sz="1200" dirty="0">
              <a:solidFill>
                <a:prstClr val="black"/>
              </a:solidFill>
            </a:endParaRPr>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dirty="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0" name="Picture 19" descr="main.jpg"/>
          <p:cNvPicPr>
            <a:picLocks noChangeAspect="1"/>
          </p:cNvPicPr>
          <p:nvPr userDrawn="1"/>
        </p:nvPicPr>
        <p:blipFill>
          <a:blip r:embed="rId2" cstate="print"/>
          <a:stretch>
            <a:fillRect/>
          </a:stretch>
        </p:blipFill>
        <p:spPr>
          <a:xfrm>
            <a:off x="0" y="0"/>
            <a:ext cx="9144000" cy="6854952"/>
          </a:xfrm>
          <a:prstGeom prst="rect">
            <a:avLst/>
          </a:prstGeom>
        </p:spPr>
      </p:pic>
      <p:sp>
        <p:nvSpPr>
          <p:cNvPr id="13" name="Title Placeholder 1"/>
          <p:cNvSpPr>
            <a:spLocks noGrp="1"/>
          </p:cNvSpPr>
          <p:nvPr>
            <p:ph type="title" hasCustomPrompt="1"/>
          </p:nvPr>
        </p:nvSpPr>
        <p:spPr>
          <a:xfrm>
            <a:off x="2667000" y="1981200"/>
            <a:ext cx="4419600" cy="1066800"/>
          </a:xfrm>
          <a:prstGeom prst="rect">
            <a:avLst/>
          </a:prstGeom>
        </p:spPr>
        <p:txBody>
          <a:bodyPr vert="horz" lIns="91440" tIns="45720" rIns="91440" bIns="45720" rtlCol="0" anchor="ctr">
            <a:normAutofit/>
          </a:bodyPr>
          <a:lstStyle>
            <a:lvl1pPr algn="l">
              <a:defRPr baseline="0">
                <a:solidFill>
                  <a:srgbClr val="126C65"/>
                </a:solidFill>
                <a:latin typeface="Myriad Pro" pitchFamily="34" charset="0"/>
              </a:defRPr>
            </a:lvl1pPr>
          </a:lstStyle>
          <a:p>
            <a:r>
              <a:rPr lang="en-US" dirty="0" smtClean="0"/>
              <a:t>Presentation Title</a:t>
            </a:r>
            <a:endParaRPr lang="en-US" dirty="0"/>
          </a:p>
        </p:txBody>
      </p:sp>
      <p:sp>
        <p:nvSpPr>
          <p:cNvPr id="1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1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srgbClr val="126C65">
                  <a:tint val="75000"/>
                </a:srgbClr>
              </a:solidFill>
            </a:endParaRPr>
          </a:p>
        </p:txBody>
      </p:sp>
      <p:sp>
        <p:nvSpPr>
          <p:cNvPr id="1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051BCF-A29C-4335-BCB1-BA1D51212CE6}" type="slidenum">
              <a:rPr lang="en-US" smtClean="0">
                <a:solidFill>
                  <a:srgbClr val="126C65">
                    <a:tint val="75000"/>
                  </a:srgbClr>
                </a:solidFill>
              </a:rPr>
              <a:pPr/>
              <a:t>‹#›</a:t>
            </a:fld>
            <a:endParaRPr lang="en-US">
              <a:solidFill>
                <a:srgbClr val="126C65">
                  <a:tint val="75000"/>
                </a:srgbClr>
              </a:solidFill>
            </a:endParaRPr>
          </a:p>
        </p:txBody>
      </p:sp>
      <p:sp>
        <p:nvSpPr>
          <p:cNvPr id="10" name="Text Placeholder 2"/>
          <p:cNvSpPr>
            <a:spLocks noGrp="1"/>
          </p:cNvSpPr>
          <p:nvPr>
            <p:ph type="body" idx="1" hasCustomPrompt="1"/>
          </p:nvPr>
        </p:nvSpPr>
        <p:spPr>
          <a:xfrm>
            <a:off x="2667000" y="3048000"/>
            <a:ext cx="4419600" cy="421088"/>
          </a:xfrm>
          <a:prstGeom prst="rect">
            <a:avLst/>
          </a:prstGeom>
        </p:spPr>
        <p:txBody>
          <a:bodyPr lIns="91440" rIns="91440" anchor="t">
            <a:normAutofit/>
          </a:bodyPr>
          <a:lstStyle>
            <a:lvl1pPr marL="0" indent="0" algn="l">
              <a:buNone/>
              <a:defRPr sz="1800" baseline="0">
                <a:solidFill>
                  <a:srgbClr val="000000"/>
                </a:solidFill>
                <a:latin typeface="Myriad Pro"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dirty="0" smtClean="0"/>
              <a:t>Description/details of the Presentation</a:t>
            </a:r>
          </a:p>
        </p:txBody>
      </p:sp>
    </p:spTree>
    <p:extLst>
      <p:ext uri="{BB962C8B-B14F-4D97-AF65-F5344CB8AC3E}">
        <p14:creationId xmlns:p14="http://schemas.microsoft.com/office/powerpoint/2010/main" val="306408262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solidFill>
                  <a:srgbClr val="126C65"/>
                </a:solidFill>
                <a:latin typeface="Myriad Pro" pitchFamily="34" charset="0"/>
              </a:defRPr>
            </a:lvl1pPr>
            <a:extLst/>
          </a:lstStyle>
          <a:p>
            <a:r>
              <a:rPr kumimoji="0" lang="en-US" smtClean="0"/>
              <a:t>Click to edit Master title style</a:t>
            </a:r>
            <a:endParaRPr kumimoji="0" lang="en-US" dirty="0"/>
          </a:p>
        </p:txBody>
      </p:sp>
      <p:sp>
        <p:nvSpPr>
          <p:cNvPr id="3" name="Vertical Text Placeholder 2"/>
          <p:cNvSpPr>
            <a:spLocks noGrp="1"/>
          </p:cNvSpPr>
          <p:nvPr>
            <p:ph type="body" orient="vert" idx="1"/>
          </p:nvPr>
        </p:nvSpPr>
        <p:spPr>
          <a:xfrm>
            <a:off x="457200" y="1481329"/>
            <a:ext cx="8229600" cy="4386071"/>
          </a:xfrm>
          <a:prstGeom prst="rect">
            <a:avLst/>
          </a:prstGeom>
        </p:spPr>
        <p:txBody>
          <a:bodyPr vert="eaVert"/>
          <a:lstStyle>
            <a:lvl1pPr>
              <a:defRPr>
                <a:solidFill>
                  <a:schemeClr val="tx2"/>
                </a:solidFill>
                <a:latin typeface="Myriad Pro" pitchFamily="34" charset="0"/>
              </a:defRPr>
            </a:lvl1pPr>
            <a:lvl2pPr>
              <a:defRPr>
                <a:solidFill>
                  <a:schemeClr val="tx2"/>
                </a:solidFill>
                <a:latin typeface="Myriad Pro" pitchFamily="34" charset="0"/>
              </a:defRPr>
            </a:lvl2pPr>
            <a:lvl3pPr>
              <a:defRPr>
                <a:solidFill>
                  <a:schemeClr val="tx2"/>
                </a:solidFill>
                <a:latin typeface="Myriad Pro" pitchFamily="34" charset="0"/>
              </a:defRPr>
            </a:lvl3pPr>
            <a:lvl4pPr>
              <a:defRPr>
                <a:solidFill>
                  <a:schemeClr val="tx2"/>
                </a:solidFill>
                <a:latin typeface="Myriad Pro" pitchFamily="34" charset="0"/>
              </a:defRPr>
            </a:lvl4pPr>
            <a:lvl5pPr>
              <a:defRPr>
                <a:solidFill>
                  <a:schemeClr val="tx2"/>
                </a:solidFill>
                <a:latin typeface="Myriad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Date Placeholder 3"/>
          <p:cNvSpPr>
            <a:spLocks noGrp="1"/>
          </p:cNvSpPr>
          <p:nvPr>
            <p:ph type="dt" sz="half" idx="10"/>
          </p:nvPr>
        </p:nvSpPr>
        <p:spPr>
          <a:xfrm>
            <a:off x="6727032" y="6407944"/>
            <a:ext cx="1920240" cy="365760"/>
          </a:xfrm>
          <a:prstGeom prst="rect">
            <a:avLst/>
          </a:prstGeom>
        </p:spPr>
        <p:txBody>
          <a:body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a:solidFill>
                <a:srgbClr val="126C65">
                  <a:tint val="75000"/>
                </a:srgbClr>
              </a:solidFill>
            </a:endParaRPr>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srgbClr val="126C65">
                    <a:tint val="75000"/>
                  </a:srgbClr>
                </a:solidFill>
              </a:rPr>
              <a:pPr/>
              <a:t>‹#›</a:t>
            </a:fld>
            <a:endParaRPr lang="en-US">
              <a:solidFill>
                <a:srgbClr val="126C65">
                  <a:tint val="75000"/>
                </a:srgbClr>
              </a:solidFill>
            </a:endParaRPr>
          </a:p>
        </p:txBody>
      </p:sp>
    </p:spTree>
    <p:extLst>
      <p:ext uri="{BB962C8B-B14F-4D97-AF65-F5344CB8AC3E}">
        <p14:creationId xmlns:p14="http://schemas.microsoft.com/office/powerpoint/2010/main" val="294357599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a:prstGeom prst="rect">
            <a:avLst/>
          </a:prstGeom>
        </p:spPr>
        <p:txBody>
          <a:bodyPr vert="eaVert"/>
          <a:lstStyle>
            <a:lvl1pPr>
              <a:defRPr>
                <a:solidFill>
                  <a:schemeClr val="tx1"/>
                </a:solidFill>
                <a:latin typeface="Myriad Pro" pitchFamily="34" charset="0"/>
              </a:defRPr>
            </a:lvl1pPr>
            <a:extLst/>
          </a:lstStyle>
          <a:p>
            <a:r>
              <a:rPr kumimoji="0" lang="en-US" smtClean="0"/>
              <a:t>Click to edit Master title style</a:t>
            </a:r>
            <a:endParaRPr kumimoji="0" lang="en-US" dirty="0"/>
          </a:p>
        </p:txBody>
      </p:sp>
      <p:sp>
        <p:nvSpPr>
          <p:cNvPr id="3" name="Vertical Text Placeholder 2"/>
          <p:cNvSpPr>
            <a:spLocks noGrp="1"/>
          </p:cNvSpPr>
          <p:nvPr>
            <p:ph type="body" orient="vert" idx="1"/>
          </p:nvPr>
        </p:nvSpPr>
        <p:spPr>
          <a:xfrm>
            <a:off x="457200" y="274641"/>
            <a:ext cx="6324600" cy="5592760"/>
          </a:xfrm>
          <a:prstGeom prst="rect">
            <a:avLst/>
          </a:prstGeom>
        </p:spPr>
        <p:txBody>
          <a:bodyPr vert="eaVert"/>
          <a:lstStyle>
            <a:lvl1pPr>
              <a:defRPr>
                <a:solidFill>
                  <a:schemeClr val="tx2"/>
                </a:solidFill>
                <a:latin typeface="Myriad Pro" pitchFamily="34" charset="0"/>
              </a:defRPr>
            </a:lvl1pPr>
            <a:lvl2pPr>
              <a:defRPr>
                <a:solidFill>
                  <a:schemeClr val="tx2"/>
                </a:solidFill>
                <a:latin typeface="Myriad Pro" pitchFamily="34" charset="0"/>
              </a:defRPr>
            </a:lvl2pPr>
            <a:lvl3pPr>
              <a:defRPr>
                <a:solidFill>
                  <a:schemeClr val="tx2"/>
                </a:solidFill>
                <a:latin typeface="Myriad Pro" pitchFamily="34" charset="0"/>
              </a:defRPr>
            </a:lvl3pPr>
            <a:lvl4pPr>
              <a:defRPr>
                <a:solidFill>
                  <a:schemeClr val="tx2"/>
                </a:solidFill>
                <a:latin typeface="Myriad Pro" pitchFamily="34" charset="0"/>
              </a:defRPr>
            </a:lvl4pPr>
            <a:lvl5pPr>
              <a:defRPr>
                <a:solidFill>
                  <a:schemeClr val="tx2"/>
                </a:solidFill>
                <a:latin typeface="Myriad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Date Placeholder 3"/>
          <p:cNvSpPr>
            <a:spLocks noGrp="1"/>
          </p:cNvSpPr>
          <p:nvPr>
            <p:ph type="dt" sz="half" idx="10"/>
          </p:nvPr>
        </p:nvSpPr>
        <p:spPr>
          <a:xfrm>
            <a:off x="6727032" y="6407944"/>
            <a:ext cx="1920240" cy="365760"/>
          </a:xfrm>
          <a:prstGeom prst="rect">
            <a:avLst/>
          </a:prstGeom>
        </p:spPr>
        <p:txBody>
          <a:body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a:solidFill>
                <a:srgbClr val="126C65">
                  <a:tint val="75000"/>
                </a:srgbClr>
              </a:solidFill>
            </a:endParaRPr>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srgbClr val="126C65">
                    <a:tint val="75000"/>
                  </a:srgbClr>
                </a:solidFill>
              </a:rPr>
              <a:pPr/>
              <a:t>‹#›</a:t>
            </a:fld>
            <a:endParaRPr lang="en-US">
              <a:solidFill>
                <a:srgbClr val="126C65">
                  <a:tint val="75000"/>
                </a:srgbClr>
              </a:solidFill>
            </a:endParaRPr>
          </a:p>
        </p:txBody>
      </p:sp>
    </p:spTree>
    <p:extLst>
      <p:ext uri="{BB962C8B-B14F-4D97-AF65-F5344CB8AC3E}">
        <p14:creationId xmlns:p14="http://schemas.microsoft.com/office/powerpoint/2010/main" val="368473245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0" name="Picture 19" descr="main.jpg"/>
          <p:cNvPicPr>
            <a:picLocks noChangeAspect="1"/>
          </p:cNvPicPr>
          <p:nvPr userDrawn="1"/>
        </p:nvPicPr>
        <p:blipFill>
          <a:blip r:embed="rId2" cstate="print"/>
          <a:stretch>
            <a:fillRect/>
          </a:stretch>
        </p:blipFill>
        <p:spPr>
          <a:xfrm>
            <a:off x="0" y="0"/>
            <a:ext cx="9144000" cy="6854952"/>
          </a:xfrm>
          <a:prstGeom prst="rect">
            <a:avLst/>
          </a:prstGeom>
        </p:spPr>
      </p:pic>
      <p:sp>
        <p:nvSpPr>
          <p:cNvPr id="13" name="Title Placeholder 1"/>
          <p:cNvSpPr>
            <a:spLocks noGrp="1"/>
          </p:cNvSpPr>
          <p:nvPr>
            <p:ph type="title" hasCustomPrompt="1"/>
          </p:nvPr>
        </p:nvSpPr>
        <p:spPr>
          <a:xfrm>
            <a:off x="2667000" y="1981200"/>
            <a:ext cx="4419600" cy="1066800"/>
          </a:xfrm>
          <a:prstGeom prst="rect">
            <a:avLst/>
          </a:prstGeom>
        </p:spPr>
        <p:txBody>
          <a:bodyPr vert="horz" lIns="91440" tIns="45720" rIns="91440" bIns="45720" rtlCol="0" anchor="ctr">
            <a:normAutofit/>
          </a:bodyPr>
          <a:lstStyle>
            <a:lvl1pPr algn="l">
              <a:defRPr baseline="0">
                <a:solidFill>
                  <a:srgbClr val="126C65"/>
                </a:solidFill>
                <a:latin typeface="Myriad Web Pro" pitchFamily="34" charset="0"/>
              </a:defRPr>
            </a:lvl1pPr>
          </a:lstStyle>
          <a:p>
            <a:r>
              <a:rPr lang="en-US" dirty="0" smtClean="0"/>
              <a:t>Orientation Session</a:t>
            </a:r>
            <a:endParaRPr lang="en-US" dirty="0"/>
          </a:p>
        </p:txBody>
      </p:sp>
      <p:sp>
        <p:nvSpPr>
          <p:cNvPr id="1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1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srgbClr val="126C65">
                  <a:tint val="75000"/>
                </a:srgbClr>
              </a:solidFill>
            </a:endParaRPr>
          </a:p>
        </p:txBody>
      </p:sp>
      <p:sp>
        <p:nvSpPr>
          <p:cNvPr id="1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051BCF-A29C-4335-BCB1-BA1D51212CE6}" type="slidenum">
              <a:rPr lang="en-US" smtClean="0">
                <a:solidFill>
                  <a:srgbClr val="126C65">
                    <a:tint val="75000"/>
                  </a:srgbClr>
                </a:solidFill>
              </a:rPr>
              <a:pPr/>
              <a:t>‹#›</a:t>
            </a:fld>
            <a:endParaRPr lang="en-US">
              <a:solidFill>
                <a:srgbClr val="126C65">
                  <a:tint val="75000"/>
                </a:srgbClr>
              </a:solidFill>
            </a:endParaRPr>
          </a:p>
        </p:txBody>
      </p:sp>
      <p:sp>
        <p:nvSpPr>
          <p:cNvPr id="10" name="Text Placeholder 2"/>
          <p:cNvSpPr>
            <a:spLocks noGrp="1"/>
          </p:cNvSpPr>
          <p:nvPr>
            <p:ph type="body" idx="1" hasCustomPrompt="1"/>
          </p:nvPr>
        </p:nvSpPr>
        <p:spPr>
          <a:xfrm>
            <a:off x="2667000" y="3427476"/>
            <a:ext cx="4419600" cy="1447800"/>
          </a:xfrm>
          <a:prstGeom prst="rect">
            <a:avLst/>
          </a:prstGeom>
        </p:spPr>
        <p:txBody>
          <a:bodyPr lIns="91440" rIns="91440" anchor="t">
            <a:normAutofit/>
          </a:bodyPr>
          <a:lstStyle>
            <a:lvl1pPr marL="0" indent="0" algn="l">
              <a:buNone/>
              <a:defRPr sz="1800" baseline="0">
                <a:solidFill>
                  <a:srgbClr val="000000"/>
                </a:solidFill>
                <a:latin typeface="Myriad Web Pro"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dirty="0" smtClean="0"/>
              <a:t>Securities and Exchange Commission of Pakistan</a:t>
            </a:r>
          </a:p>
        </p:txBody>
      </p:sp>
    </p:spTree>
    <p:extLst>
      <p:ext uri="{BB962C8B-B14F-4D97-AF65-F5344CB8AC3E}">
        <p14:creationId xmlns:p14="http://schemas.microsoft.com/office/powerpoint/2010/main" val="324811291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525963"/>
          </a:xfrm>
          <a:prstGeom prst="rect">
            <a:avLst/>
          </a:prstGeom>
        </p:spPr>
        <p:txBody>
          <a:bodyPr/>
          <a:lstStyle>
            <a:lvl1pPr>
              <a:defRPr>
                <a:solidFill>
                  <a:schemeClr val="tx2"/>
                </a:solidFill>
                <a:latin typeface="Myriad Web Pro" pitchFamily="34" charset="0"/>
              </a:defRPr>
            </a:lvl1pPr>
            <a:lvl2pPr>
              <a:defRPr>
                <a:solidFill>
                  <a:schemeClr val="tx2"/>
                </a:solidFill>
                <a:latin typeface="Myriad Web Pro" pitchFamily="34" charset="0"/>
              </a:defRPr>
            </a:lvl2pPr>
            <a:lvl3pPr>
              <a:defRPr>
                <a:solidFill>
                  <a:schemeClr val="tx2"/>
                </a:solidFill>
                <a:latin typeface="Myriad Web Pro" pitchFamily="34" charset="0"/>
              </a:defRPr>
            </a:lvl3pPr>
            <a:lvl4pPr>
              <a:defRPr>
                <a:solidFill>
                  <a:schemeClr val="tx2"/>
                </a:solidFill>
                <a:latin typeface="Myriad Web Pro" pitchFamily="34" charset="0"/>
              </a:defRPr>
            </a:lvl4pPr>
            <a:lvl5pPr>
              <a:defRPr>
                <a:solidFill>
                  <a:schemeClr val="tx2"/>
                </a:solidFill>
                <a:latin typeface="Myriad Web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Title 6"/>
          <p:cNvSpPr>
            <a:spLocks noGrp="1"/>
          </p:cNvSpPr>
          <p:nvPr>
            <p:ph type="title"/>
          </p:nvPr>
        </p:nvSpPr>
        <p:spPr>
          <a:xfrm>
            <a:off x="457200" y="762000"/>
            <a:ext cx="7696200" cy="655638"/>
          </a:xfrm>
          <a:prstGeom prst="rect">
            <a:avLst/>
          </a:prstGeom>
        </p:spPr>
        <p:txBody>
          <a:bodyPr rtlCol="0"/>
          <a:lstStyle>
            <a:lvl1pPr>
              <a:defRPr>
                <a:solidFill>
                  <a:srgbClr val="126C65"/>
                </a:solidFill>
                <a:latin typeface="Myriad Web Pro" pitchFamily="34" charset="0"/>
              </a:defRPr>
            </a:lvl1pPr>
            <a:extLst/>
          </a:lstStyle>
          <a:p>
            <a:r>
              <a:rPr kumimoji="0" lang="en-US" smtClean="0"/>
              <a:t>Click to edit Master title style</a:t>
            </a:r>
            <a:endParaRPr kumimoji="0" lang="en-US" dirty="0"/>
          </a:p>
        </p:txBody>
      </p:sp>
      <p:sp>
        <p:nvSpPr>
          <p:cNvPr id="12" name="Slide Number Placeholder 5"/>
          <p:cNvSpPr txBox="1">
            <a:spLocks/>
          </p:cNvSpPr>
          <p:nvPr userDrawn="1"/>
        </p:nvSpPr>
        <p:spPr>
          <a:xfrm>
            <a:off x="8285480" y="284797"/>
            <a:ext cx="457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98215E-4A68-43C2-97EF-D92D42317675}" type="slidenum">
              <a:rPr lang="en-US" smtClean="0">
                <a:solidFill>
                  <a:srgbClr val="126C65">
                    <a:tint val="75000"/>
                  </a:srgbClr>
                </a:solidFill>
              </a:rPr>
              <a:pPr/>
              <a:t>‹#›</a:t>
            </a:fld>
            <a:endParaRPr lang="en-US" dirty="0">
              <a:solidFill>
                <a:srgbClr val="126C65">
                  <a:tint val="75000"/>
                </a:srgbClr>
              </a:solidFill>
            </a:endParaRPr>
          </a:p>
        </p:txBody>
      </p:sp>
      <p:sp>
        <p:nvSpPr>
          <p:cNvPr id="19" name="Footer Placeholder 4"/>
          <p:cNvSpPr txBox="1">
            <a:spLocks/>
          </p:cNvSpPr>
          <p:nvPr userDrawn="1"/>
        </p:nvSpPr>
        <p:spPr>
          <a:xfrm>
            <a:off x="3276600" y="4724400"/>
            <a:ext cx="4343400" cy="547688"/>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dirty="0" smtClean="0">
              <a:solidFill>
                <a:srgbClr val="126C65">
                  <a:tint val="75000"/>
                </a:srgbClr>
              </a:solidFill>
            </a:endParaRPr>
          </a:p>
        </p:txBody>
      </p:sp>
      <p:sp>
        <p:nvSpPr>
          <p:cNvPr id="29" name="Date Placeholder 3"/>
          <p:cNvSpPr>
            <a:spLocks noGrp="1"/>
          </p:cNvSpPr>
          <p:nvPr>
            <p:ph type="dt" sz="half" idx="10"/>
          </p:nvPr>
        </p:nvSpPr>
        <p:spPr>
          <a:xfrm>
            <a:off x="457200" y="6400800"/>
            <a:ext cx="7010400" cy="365760"/>
          </a:xfrm>
          <a:prstGeom prst="rect">
            <a:avLst/>
          </a:prstGeom>
        </p:spPr>
        <p:txBody>
          <a:bodyPr/>
          <a:lstStyle>
            <a:lvl1pPr algn="l">
              <a:defRPr>
                <a:solidFill>
                  <a:schemeClr val="bg1"/>
                </a:solidFill>
                <a:latin typeface="Myriad Web Pro" pitchFamily="34" charset="0"/>
              </a:defRPr>
            </a:lvl1pPr>
            <a:extLst/>
          </a:lstStyle>
          <a:p>
            <a:r>
              <a:rPr lang="en-US" smtClean="0">
                <a:solidFill>
                  <a:prstClr val="white"/>
                </a:solidFill>
              </a:rPr>
              <a:t>Presentation Name/ Company Name:</a:t>
            </a:r>
            <a:endParaRPr lang="en-US" dirty="0">
              <a:solidFill>
                <a:prstClr val="white"/>
              </a:solidFill>
            </a:endParaRPr>
          </a:p>
        </p:txBody>
      </p:sp>
      <p:sp>
        <p:nvSpPr>
          <p:cNvPr id="32" name="Date Placeholder 4"/>
          <p:cNvSpPr txBox="1">
            <a:spLocks/>
          </p:cNvSpPr>
          <p:nvPr userDrawn="1"/>
        </p:nvSpPr>
        <p:spPr>
          <a:xfrm>
            <a:off x="6934200" y="320040"/>
            <a:ext cx="1351280" cy="365760"/>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6AF83B1-E697-476A-8308-AC10300FFFE0}" type="datetime1">
              <a:rPr lang="en-US" smtClean="0">
                <a:solidFill>
                  <a:srgbClr val="126C65"/>
                </a:solidFill>
                <a:latin typeface="Myriad Web Pro" pitchFamily="34" charset="0"/>
              </a:rPr>
              <a:pPr/>
              <a:t>3/2/2018</a:t>
            </a:fld>
            <a:endParaRPr lang="en-US" dirty="0">
              <a:solidFill>
                <a:srgbClr val="126C65"/>
              </a:solidFill>
              <a:latin typeface="Myriad Web Pro" pitchFamily="34" charset="0"/>
            </a:endParaRPr>
          </a:p>
        </p:txBody>
      </p:sp>
    </p:spTree>
    <p:extLst>
      <p:ext uri="{BB962C8B-B14F-4D97-AF65-F5344CB8AC3E}">
        <p14:creationId xmlns:p14="http://schemas.microsoft.com/office/powerpoint/2010/main" val="153268782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1059712"/>
            <a:ext cx="8266176" cy="1828800"/>
          </a:xfrm>
          <a:prstGeom prst="rect">
            <a:avLst/>
          </a:prstGeom>
        </p:spPr>
        <p:txBody>
          <a:bodyPr vert="horz" anchor="b">
            <a:normAutofit/>
            <a:scene3d>
              <a:camera prst="orthographicFront"/>
              <a:lightRig rig="soft" dir="t"/>
            </a:scene3d>
            <a:sp3d prstMaterial="softEdge">
              <a:bevelT w="25400" h="25400"/>
            </a:sp3d>
          </a:bodyPr>
          <a:lstStyle>
            <a:lvl1pPr algn="r">
              <a:buNone/>
              <a:defRPr sz="4800" b="1" cap="none" baseline="0">
                <a:solidFill>
                  <a:schemeClr val="bg1"/>
                </a:solidFill>
                <a:effectLst>
                  <a:outerShdw blurRad="31750" dist="25400" dir="5400000" algn="tl" rotWithShape="0">
                    <a:srgbClr val="000000">
                      <a:alpha val="25000"/>
                    </a:srgbClr>
                  </a:outerShdw>
                </a:effectLst>
                <a:latin typeface="Myriad Web Pro" pitchFamily="34" charset="0"/>
              </a:defRPr>
            </a:lvl1pPr>
            <a:extLst/>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3922713" y="2931712"/>
            <a:ext cx="4572000" cy="1454888"/>
          </a:xfrm>
          <a:prstGeom prst="rect">
            <a:avLst/>
          </a:prstGeo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p>
            <a:r>
              <a:rPr lang="en-US" smtClean="0">
                <a:solidFill>
                  <a:prstClr val="white">
                    <a:tint val="75000"/>
                  </a:prstClr>
                </a:solidFill>
              </a:rPr>
              <a:t>Presentation Name/ Company Name:</a:t>
            </a:r>
            <a:endParaRPr lang="en-US">
              <a:solidFill>
                <a:prstClr val="white">
                  <a:tint val="75000"/>
                </a:prstClr>
              </a:solidFill>
            </a:endParaRPr>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prstClr val="white">
                    <a:tint val="75000"/>
                  </a:prstClr>
                </a:solidFill>
              </a:rPr>
              <a:pPr/>
              <a:t>‹#›</a:t>
            </a:fld>
            <a:endParaRPr lang="en-US">
              <a:solidFill>
                <a:prstClr val="white">
                  <a:tint val="75000"/>
                </a:prstClr>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Tree>
    <p:extLst>
      <p:ext uri="{BB962C8B-B14F-4D97-AF65-F5344CB8AC3E}">
        <p14:creationId xmlns:p14="http://schemas.microsoft.com/office/powerpoint/2010/main" val="376439286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a:prstGeom prst="rect">
            <a:avLst/>
          </a:prstGeom>
        </p:spPr>
        <p:txBody>
          <a:bodyPr/>
          <a:lstStyle>
            <a:lvl1pPr>
              <a:defRPr sz="2800">
                <a:solidFill>
                  <a:srgbClr val="000000"/>
                </a:solidFill>
                <a:latin typeface="Myriad Web Pro" pitchFamily="34" charset="0"/>
              </a:defRPr>
            </a:lvl1pPr>
            <a:lvl2pPr>
              <a:defRPr sz="2400">
                <a:solidFill>
                  <a:srgbClr val="000000"/>
                </a:solidFill>
                <a:latin typeface="Myriad Web Pro" pitchFamily="34" charset="0"/>
              </a:defRPr>
            </a:lvl2pPr>
            <a:lvl3pPr>
              <a:defRPr sz="2000">
                <a:solidFill>
                  <a:srgbClr val="000000"/>
                </a:solidFill>
                <a:latin typeface="Myriad Web Pro" pitchFamily="34" charset="0"/>
              </a:defRPr>
            </a:lvl3pPr>
            <a:lvl4pPr>
              <a:defRPr sz="1800">
                <a:solidFill>
                  <a:srgbClr val="000000"/>
                </a:solidFill>
                <a:latin typeface="Myriad Web Pro" pitchFamily="34" charset="0"/>
              </a:defRPr>
            </a:lvl4pPr>
            <a:lvl5pPr>
              <a:defRPr sz="1800">
                <a:solidFill>
                  <a:srgbClr val="000000"/>
                </a:solidFill>
                <a:latin typeface="Myriad Web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Content Placeholder 3"/>
          <p:cNvSpPr>
            <a:spLocks noGrp="1"/>
          </p:cNvSpPr>
          <p:nvPr>
            <p:ph sz="half" idx="2"/>
          </p:nvPr>
        </p:nvSpPr>
        <p:spPr>
          <a:xfrm>
            <a:off x="4648200" y="1481328"/>
            <a:ext cx="4038600" cy="4525963"/>
          </a:xfrm>
          <a:prstGeom prst="rect">
            <a:avLst/>
          </a:prstGeom>
        </p:spPr>
        <p:txBody>
          <a:bodyPr/>
          <a:lstStyle>
            <a:lvl1pPr>
              <a:defRPr sz="2800">
                <a:solidFill>
                  <a:srgbClr val="000000"/>
                </a:solidFill>
                <a:latin typeface="Myriad Web Pro" pitchFamily="34" charset="0"/>
              </a:defRPr>
            </a:lvl1pPr>
            <a:lvl2pPr>
              <a:defRPr sz="2400">
                <a:solidFill>
                  <a:srgbClr val="000000"/>
                </a:solidFill>
                <a:latin typeface="Myriad Web Pro" pitchFamily="34" charset="0"/>
              </a:defRPr>
            </a:lvl2pPr>
            <a:lvl3pPr>
              <a:defRPr sz="2000">
                <a:solidFill>
                  <a:srgbClr val="000000"/>
                </a:solidFill>
                <a:latin typeface="Myriad Web Pro" pitchFamily="34" charset="0"/>
              </a:defRPr>
            </a:lvl3pPr>
            <a:lvl4pPr>
              <a:defRPr sz="1800">
                <a:solidFill>
                  <a:srgbClr val="000000"/>
                </a:solidFill>
                <a:latin typeface="Myriad Web Pro" pitchFamily="34" charset="0"/>
              </a:defRPr>
            </a:lvl4pPr>
            <a:lvl5pPr>
              <a:defRPr sz="1800">
                <a:solidFill>
                  <a:srgbClr val="000000"/>
                </a:solidFill>
                <a:latin typeface="Myriad Web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5" name="Date Placeholder 4"/>
          <p:cNvSpPr>
            <a:spLocks noGrp="1"/>
          </p:cNvSpPr>
          <p:nvPr>
            <p:ph type="dt" sz="half" idx="10"/>
          </p:nvPr>
        </p:nvSpPr>
        <p:spPr>
          <a:xfrm>
            <a:off x="2880360" y="6407944"/>
            <a:ext cx="1920240" cy="365760"/>
          </a:xfrm>
          <a:prstGeom prst="rect">
            <a:avLst/>
          </a:prstGeom>
        </p:spPr>
        <p:txBody>
          <a:bodyPr/>
          <a:lstStyle/>
          <a:p>
            <a:r>
              <a:rPr lang="en-US" smtClean="0">
                <a:solidFill>
                  <a:prstClr val="white">
                    <a:tint val="75000"/>
                  </a:prstClr>
                </a:solidFill>
              </a:rPr>
              <a:t>Presentation Name/ Company Name:</a:t>
            </a:r>
            <a:endParaRPr lang="en-US" dirty="0">
              <a:solidFill>
                <a:prstClr val="white">
                  <a:tint val="75000"/>
                </a:prstClr>
              </a:solidFill>
            </a:endParaRPr>
          </a:p>
        </p:txBody>
      </p:sp>
      <p:sp>
        <p:nvSpPr>
          <p:cNvPr id="6" name="Footer Placeholder 5"/>
          <p:cNvSpPr>
            <a:spLocks noGrp="1"/>
          </p:cNvSpPr>
          <p:nvPr>
            <p:ph type="ftr" sz="quarter" idx="11"/>
          </p:nvPr>
        </p:nvSpPr>
        <p:spPr>
          <a:xfrm>
            <a:off x="533400" y="6407944"/>
            <a:ext cx="2350681" cy="365125"/>
          </a:xfrm>
          <a:prstGeom prst="rect">
            <a:avLst/>
          </a:prstGeom>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prstClr val="white">
                    <a:tint val="75000"/>
                  </a:prstClr>
                </a:solidFill>
              </a:rPr>
              <a:pPr/>
              <a:t>‹#›</a:t>
            </a:fld>
            <a:endParaRPr lang="en-US">
              <a:solidFill>
                <a:prstClr val="white">
                  <a:tint val="75000"/>
                </a:prstClr>
              </a:solidFill>
            </a:endParaRPr>
          </a:p>
        </p:txBody>
      </p:sp>
      <p:sp>
        <p:nvSpPr>
          <p:cNvPr id="8" name="Title 7"/>
          <p:cNvSpPr>
            <a:spLocks noGrp="1"/>
          </p:cNvSpPr>
          <p:nvPr>
            <p:ph type="title"/>
          </p:nvPr>
        </p:nvSpPr>
        <p:spPr>
          <a:xfrm>
            <a:off x="457200" y="274638"/>
            <a:ext cx="8229600" cy="1143000"/>
          </a:xfrm>
          <a:prstGeom prst="rect">
            <a:avLst/>
          </a:prstGeom>
        </p:spPr>
        <p:txBody>
          <a:bodyPr rtlCol="0"/>
          <a:lstStyle>
            <a:lvl1pPr>
              <a:defRPr>
                <a:solidFill>
                  <a:schemeClr val="bg1"/>
                </a:solidFill>
                <a:latin typeface="Myriad Web Pro" pitchFamily="34" charset="0"/>
              </a:defRPr>
            </a:lvl1pPr>
            <a:extLst/>
          </a:lstStyle>
          <a:p>
            <a:r>
              <a:rPr kumimoji="0" lang="en-US" smtClean="0"/>
              <a:t>Click to edit Master title style</a:t>
            </a:r>
            <a:endParaRPr kumimoji="0" lang="en-US" dirty="0"/>
          </a:p>
        </p:txBody>
      </p:sp>
    </p:spTree>
    <p:extLst>
      <p:ext uri="{BB962C8B-B14F-4D97-AF65-F5344CB8AC3E}">
        <p14:creationId xmlns:p14="http://schemas.microsoft.com/office/powerpoint/2010/main" val="410933301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a:prstGeom prst="rect">
            <a:avLst/>
          </a:prstGeom>
        </p:spPr>
        <p:txBody>
          <a:bodyPr anchor="ctr"/>
          <a:lstStyle>
            <a:lvl1pPr>
              <a:defRPr>
                <a:solidFill>
                  <a:srgbClr val="126C65"/>
                </a:solidFill>
                <a:latin typeface="Myriad Web Pro" pitchFamily="34" charset="0"/>
              </a:defRPr>
            </a:lvl1pPr>
            <a:extLst/>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457200" y="5410200"/>
            <a:ext cx="4040188" cy="762000"/>
          </a:xfrm>
          <a:prstGeom prst="rect">
            <a:avLst/>
          </a:prstGeo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prstGeom prst="rect">
            <a:avLst/>
          </a:prstGeo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prstGeom prst="rect">
            <a:avLst/>
          </a:prstGeom>
          <a:ln>
            <a:noFill/>
            <a:prstDash val="sysDash"/>
            <a:miter lim="800000"/>
          </a:ln>
        </p:spPr>
        <p:txBody>
          <a:bodyPr/>
          <a:lstStyle>
            <a:lvl1pPr>
              <a:defRPr sz="2400">
                <a:solidFill>
                  <a:schemeClr val="tx2"/>
                </a:solidFill>
                <a:latin typeface="Myriad Web Pro" pitchFamily="34" charset="0"/>
              </a:defRPr>
            </a:lvl1pPr>
            <a:lvl2pPr>
              <a:defRPr sz="2000">
                <a:solidFill>
                  <a:schemeClr val="tx2"/>
                </a:solidFill>
                <a:latin typeface="Myriad Web Pro" pitchFamily="34" charset="0"/>
              </a:defRPr>
            </a:lvl2pPr>
            <a:lvl3pPr>
              <a:defRPr sz="1800">
                <a:solidFill>
                  <a:schemeClr val="tx2"/>
                </a:solidFill>
                <a:latin typeface="Myriad Web Pro" pitchFamily="34" charset="0"/>
              </a:defRPr>
            </a:lvl3pPr>
            <a:lvl4pPr>
              <a:defRPr sz="1600">
                <a:solidFill>
                  <a:schemeClr val="tx2"/>
                </a:solidFill>
                <a:latin typeface="Myriad Web Pro" pitchFamily="34" charset="0"/>
              </a:defRPr>
            </a:lvl4pPr>
            <a:lvl5pPr>
              <a:defRPr sz="1600">
                <a:solidFill>
                  <a:schemeClr val="tx2"/>
                </a:solidFill>
                <a:latin typeface="Myriad Web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Content Placeholder 5"/>
          <p:cNvSpPr>
            <a:spLocks noGrp="1"/>
          </p:cNvSpPr>
          <p:nvPr>
            <p:ph sz="quarter" idx="4"/>
          </p:nvPr>
        </p:nvSpPr>
        <p:spPr>
          <a:xfrm>
            <a:off x="4645025" y="1444294"/>
            <a:ext cx="4041775" cy="3941763"/>
          </a:xfrm>
          <a:prstGeom prst="rect">
            <a:avLst/>
          </a:prstGeom>
          <a:ln>
            <a:noFill/>
            <a:prstDash val="sysDash"/>
            <a:miter lim="800000"/>
          </a:ln>
        </p:spPr>
        <p:txBody>
          <a:bodyPr/>
          <a:lstStyle>
            <a:lvl1pPr>
              <a:spcBef>
                <a:spcPts val="0"/>
              </a:spcBef>
              <a:defRPr sz="2400">
                <a:solidFill>
                  <a:schemeClr val="tx2"/>
                </a:solidFill>
                <a:latin typeface="Myriad Web Pro" pitchFamily="34" charset="0"/>
              </a:defRPr>
            </a:lvl1pPr>
            <a:lvl2pPr>
              <a:defRPr sz="2000">
                <a:solidFill>
                  <a:schemeClr val="tx2"/>
                </a:solidFill>
                <a:latin typeface="Myriad Web Pro" pitchFamily="34" charset="0"/>
              </a:defRPr>
            </a:lvl2pPr>
            <a:lvl3pPr>
              <a:defRPr sz="1800">
                <a:solidFill>
                  <a:schemeClr val="tx2"/>
                </a:solidFill>
                <a:latin typeface="Myriad Web Pro" pitchFamily="34" charset="0"/>
              </a:defRPr>
            </a:lvl3pPr>
            <a:lvl4pPr>
              <a:defRPr sz="1600">
                <a:solidFill>
                  <a:schemeClr val="tx2"/>
                </a:solidFill>
                <a:latin typeface="Myriad Web Pro" pitchFamily="34" charset="0"/>
              </a:defRPr>
            </a:lvl4pPr>
            <a:lvl5pPr>
              <a:defRPr sz="1600">
                <a:solidFill>
                  <a:schemeClr val="tx2"/>
                </a:solidFill>
                <a:latin typeface="Myriad Web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Date Placeholder 6"/>
          <p:cNvSpPr>
            <a:spLocks noGrp="1"/>
          </p:cNvSpPr>
          <p:nvPr>
            <p:ph type="dt" sz="half" idx="10"/>
          </p:nvPr>
        </p:nvSpPr>
        <p:spPr>
          <a:xfrm>
            <a:off x="6727032" y="6407944"/>
            <a:ext cx="1920240" cy="365760"/>
          </a:xfrm>
          <a:prstGeom prst="rect">
            <a:avLst/>
          </a:prstGeom>
        </p:spPr>
        <p:txBody>
          <a:body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8" name="Footer Placeholder 7"/>
          <p:cNvSpPr>
            <a:spLocks noGrp="1"/>
          </p:cNvSpPr>
          <p:nvPr>
            <p:ph type="ftr" sz="quarter" idx="11"/>
          </p:nvPr>
        </p:nvSpPr>
        <p:spPr>
          <a:xfrm>
            <a:off x="4380072" y="6407944"/>
            <a:ext cx="2350681" cy="365125"/>
          </a:xfrm>
          <a:prstGeom prst="rect">
            <a:avLst/>
          </a:prstGeom>
        </p:spPr>
        <p:txBody>
          <a:bodyPr/>
          <a:lstStyle/>
          <a:p>
            <a:endParaRPr lang="en-US">
              <a:solidFill>
                <a:srgbClr val="126C65">
                  <a:tint val="75000"/>
                </a:srgbClr>
              </a:solidFill>
            </a:endParaRPr>
          </a:p>
        </p:txBody>
      </p:sp>
      <p:sp>
        <p:nvSpPr>
          <p:cNvPr id="9" name="Slide Number Placeholder 8"/>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srgbClr val="126C65">
                    <a:tint val="75000"/>
                  </a:srgbClr>
                </a:solidFill>
              </a:rPr>
              <a:pPr/>
              <a:t>‹#›</a:t>
            </a:fld>
            <a:endParaRPr lang="en-US">
              <a:solidFill>
                <a:srgbClr val="126C65">
                  <a:tint val="75000"/>
                </a:srgbClr>
              </a:solidFill>
            </a:endParaRPr>
          </a:p>
        </p:txBody>
      </p:sp>
    </p:spTree>
    <p:extLst>
      <p:ext uri="{BB962C8B-B14F-4D97-AF65-F5344CB8AC3E}">
        <p14:creationId xmlns:p14="http://schemas.microsoft.com/office/powerpoint/2010/main" val="146098896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6727032" y="6407944"/>
            <a:ext cx="1920240" cy="365760"/>
          </a:xfrm>
          <a:prstGeom prst="rect">
            <a:avLst/>
          </a:prstGeom>
        </p:spPr>
        <p:txBody>
          <a:bodyPr/>
          <a:lstStyle/>
          <a:p>
            <a:r>
              <a:rPr lang="en-US" smtClean="0">
                <a:solidFill>
                  <a:prstClr val="white">
                    <a:tint val="75000"/>
                  </a:prstClr>
                </a:solidFill>
              </a:rPr>
              <a:t>Presentation Name/ Company Name:</a:t>
            </a:r>
            <a:endParaRPr lang="en-US">
              <a:solidFill>
                <a:prstClr val="white">
                  <a:tint val="75000"/>
                </a:prstClr>
              </a:solidFill>
            </a:endParaRPr>
          </a:p>
        </p:txBody>
      </p:sp>
      <p:sp>
        <p:nvSpPr>
          <p:cNvPr id="4" name="Footer Placeholder 3"/>
          <p:cNvSpPr>
            <a:spLocks noGrp="1"/>
          </p:cNvSpPr>
          <p:nvPr>
            <p:ph type="ftr" sz="quarter" idx="11"/>
          </p:nvPr>
        </p:nvSpPr>
        <p:spPr>
          <a:xfrm>
            <a:off x="4380072" y="6407944"/>
            <a:ext cx="2350681" cy="365125"/>
          </a:xfrm>
          <a:prstGeom prst="rect">
            <a:avLst/>
          </a:prstGeom>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prstClr val="white">
                    <a:tint val="75000"/>
                  </a:prstClr>
                </a:solidFill>
              </a:rPr>
              <a:pPr/>
              <a:t>‹#›</a:t>
            </a:fld>
            <a:endParaRPr lang="en-US">
              <a:solidFill>
                <a:prstClr val="white">
                  <a:tint val="75000"/>
                </a:prstClr>
              </a:solidFill>
            </a:endParaRPr>
          </a:p>
        </p:txBody>
      </p:sp>
      <p:sp>
        <p:nvSpPr>
          <p:cNvPr id="6" name="Title 5"/>
          <p:cNvSpPr>
            <a:spLocks noGrp="1"/>
          </p:cNvSpPr>
          <p:nvPr>
            <p:ph type="title"/>
          </p:nvPr>
        </p:nvSpPr>
        <p:spPr>
          <a:xfrm>
            <a:off x="457200" y="274638"/>
            <a:ext cx="8229600" cy="1143000"/>
          </a:xfrm>
          <a:prstGeom prst="rect">
            <a:avLst/>
          </a:prstGeom>
        </p:spPr>
        <p:txBody>
          <a:bodyPr rtlCol="0"/>
          <a:lstStyle>
            <a:lvl1pPr>
              <a:defRPr>
                <a:solidFill>
                  <a:srgbClr val="126C65"/>
                </a:solidFill>
                <a:latin typeface="Myriad Web Pro" pitchFamily="34" charset="0"/>
              </a:defRPr>
            </a:lvl1pPr>
            <a:extLst/>
          </a:lstStyle>
          <a:p>
            <a:r>
              <a:rPr kumimoji="0" lang="en-US" smtClean="0"/>
              <a:t>Click to edit Master title style</a:t>
            </a:r>
            <a:endParaRPr kumimoji="0" lang="en-US" dirty="0"/>
          </a:p>
        </p:txBody>
      </p:sp>
    </p:spTree>
    <p:extLst>
      <p:ext uri="{BB962C8B-B14F-4D97-AF65-F5344CB8AC3E}">
        <p14:creationId xmlns:p14="http://schemas.microsoft.com/office/powerpoint/2010/main" val="200824027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727032" y="6407944"/>
            <a:ext cx="1920240" cy="365760"/>
          </a:xfrm>
          <a:prstGeom prst="rect">
            <a:avLst/>
          </a:prstGeom>
        </p:spPr>
        <p:txBody>
          <a:body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3" name="Footer Placeholder 2"/>
          <p:cNvSpPr>
            <a:spLocks noGrp="1"/>
          </p:cNvSpPr>
          <p:nvPr>
            <p:ph type="ftr" sz="quarter" idx="11"/>
          </p:nvPr>
        </p:nvSpPr>
        <p:spPr>
          <a:xfrm>
            <a:off x="4380072" y="6407944"/>
            <a:ext cx="2350681" cy="365125"/>
          </a:xfrm>
          <a:prstGeom prst="rect">
            <a:avLst/>
          </a:prstGeom>
        </p:spPr>
        <p:txBody>
          <a:bodyPr/>
          <a:lstStyle/>
          <a:p>
            <a:endParaRPr lang="en-US">
              <a:solidFill>
                <a:srgbClr val="126C65">
                  <a:tint val="75000"/>
                </a:srgbClr>
              </a:solidFill>
            </a:endParaRPr>
          </a:p>
        </p:txBody>
      </p:sp>
      <p:sp>
        <p:nvSpPr>
          <p:cNvPr id="4" name="Slide Number Placeholder 3"/>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srgbClr val="126C65">
                    <a:tint val="75000"/>
                  </a:srgbClr>
                </a:solidFill>
              </a:rPr>
              <a:pPr/>
              <a:t>‹#›</a:t>
            </a:fld>
            <a:endParaRPr lang="en-US">
              <a:solidFill>
                <a:srgbClr val="126C65">
                  <a:tint val="75000"/>
                </a:srgbClr>
              </a:solidFill>
            </a:endParaRPr>
          </a:p>
        </p:txBody>
      </p:sp>
    </p:spTree>
    <p:extLst>
      <p:ext uri="{BB962C8B-B14F-4D97-AF65-F5344CB8AC3E}">
        <p14:creationId xmlns:p14="http://schemas.microsoft.com/office/powerpoint/2010/main" val="49174278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a:prstGeom prst="rect">
            <a:avLst/>
          </a:prstGeom>
        </p:spPr>
        <p:txBody>
          <a:bodyPr vert="horz" anchor="t">
            <a:noAutofit/>
            <a:sp3d prstMaterial="softEdge">
              <a:bevelT w="0" h="0"/>
            </a:sp3d>
          </a:bodyPr>
          <a:lstStyle>
            <a:lvl1pPr algn="r">
              <a:buNone/>
              <a:defRPr sz="2500" b="0">
                <a:solidFill>
                  <a:schemeClr val="accent1"/>
                </a:solidFill>
                <a:effectLst/>
                <a:latin typeface="Myriad Web Pro" pitchFamily="34" charset="0"/>
              </a:defRPr>
            </a:lvl1pPr>
            <a:extLst/>
          </a:lstStyle>
          <a:p>
            <a:r>
              <a:rPr kumimoji="0" lang="en-US" smtClean="0"/>
              <a:t>Click to edit Master title style</a:t>
            </a:r>
            <a:endParaRPr kumimoji="0" lang="en-US" dirty="0"/>
          </a:p>
        </p:txBody>
      </p:sp>
      <p:sp>
        <p:nvSpPr>
          <p:cNvPr id="3" name="Text Placeholder 2"/>
          <p:cNvSpPr>
            <a:spLocks noGrp="1"/>
          </p:cNvSpPr>
          <p:nvPr>
            <p:ph type="body" idx="2"/>
          </p:nvPr>
        </p:nvSpPr>
        <p:spPr>
          <a:xfrm>
            <a:off x="4419600" y="5355102"/>
            <a:ext cx="3974592" cy="914400"/>
          </a:xfrm>
          <a:prstGeom prst="rect">
            <a:avLst/>
          </a:prstGeom>
        </p:spPr>
        <p:txBody>
          <a:bodyPr/>
          <a:lstStyle>
            <a:lvl1pPr marL="0" indent="0" algn="r">
              <a:buNone/>
              <a:defRPr sz="1600">
                <a:latin typeface="Myriad Web Pro" pitchFamily="34" charset="0"/>
              </a:defRPr>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a:prstGeom prst="rect">
            <a:avLst/>
          </a:prstGeom>
        </p:spPr>
        <p:txBody>
          <a:bodyPr/>
          <a:lstStyle>
            <a:lvl1pPr>
              <a:defRPr sz="3200">
                <a:solidFill>
                  <a:schemeClr val="tx2"/>
                </a:solidFill>
                <a:latin typeface="Myriad Web Pro" pitchFamily="34" charset="0"/>
              </a:defRPr>
            </a:lvl1pPr>
            <a:lvl2pPr>
              <a:defRPr sz="2800">
                <a:solidFill>
                  <a:schemeClr val="tx2"/>
                </a:solidFill>
                <a:latin typeface="Myriad Web Pro" pitchFamily="34" charset="0"/>
              </a:defRPr>
            </a:lvl2pPr>
            <a:lvl3pPr>
              <a:defRPr sz="2400">
                <a:solidFill>
                  <a:schemeClr val="tx2"/>
                </a:solidFill>
                <a:latin typeface="Myriad Web Pro" pitchFamily="34" charset="0"/>
              </a:defRPr>
            </a:lvl3pPr>
            <a:lvl4pPr>
              <a:defRPr sz="2000">
                <a:solidFill>
                  <a:schemeClr val="tx2"/>
                </a:solidFill>
                <a:latin typeface="Myriad Web Pro" pitchFamily="34" charset="0"/>
              </a:defRPr>
            </a:lvl4pPr>
            <a:lvl5pPr>
              <a:defRPr sz="2000">
                <a:solidFill>
                  <a:schemeClr val="tx2"/>
                </a:solidFill>
                <a:latin typeface="Myriad Web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5" name="Date Placeholder 4"/>
          <p:cNvSpPr>
            <a:spLocks noGrp="1"/>
          </p:cNvSpPr>
          <p:nvPr>
            <p:ph type="dt" sz="half" idx="10"/>
          </p:nvPr>
        </p:nvSpPr>
        <p:spPr>
          <a:xfrm>
            <a:off x="6727032" y="6407944"/>
            <a:ext cx="1920240" cy="365760"/>
          </a:xfrm>
          <a:prstGeom prst="rect">
            <a:avLst/>
          </a:prstGeom>
        </p:spPr>
        <p:txBody>
          <a:bodyPr/>
          <a:lstStyle>
            <a:lvl1pPr>
              <a:defRPr>
                <a:latin typeface="Myriad Web Pro" pitchFamily="34" charset="0"/>
              </a:defRPr>
            </a:lvl1pPr>
            <a:extLst/>
          </a:lstStyle>
          <a:p>
            <a:r>
              <a:rPr lang="en-US" smtClean="0">
                <a:solidFill>
                  <a:srgbClr val="126C65">
                    <a:tint val="75000"/>
                  </a:srgbClr>
                </a:solidFill>
              </a:rPr>
              <a:t>Presentation Name/ Company Name:</a:t>
            </a:r>
            <a:endParaRPr lang="en-US" dirty="0">
              <a:solidFill>
                <a:srgbClr val="126C65">
                  <a:tint val="75000"/>
                </a:srgbClr>
              </a:solidFill>
            </a:endParaRPr>
          </a:p>
        </p:txBody>
      </p:sp>
      <p:sp>
        <p:nvSpPr>
          <p:cNvPr id="6" name="Footer Placeholder 5"/>
          <p:cNvSpPr>
            <a:spLocks noGrp="1"/>
          </p:cNvSpPr>
          <p:nvPr>
            <p:ph type="ftr" sz="quarter" idx="11"/>
          </p:nvPr>
        </p:nvSpPr>
        <p:spPr>
          <a:xfrm>
            <a:off x="4380072" y="6407944"/>
            <a:ext cx="2350681" cy="365125"/>
          </a:xfrm>
          <a:prstGeom prst="rect">
            <a:avLst/>
          </a:prstGeom>
        </p:spPr>
        <p:txBody>
          <a:bodyPr/>
          <a:lstStyle>
            <a:lvl1pPr>
              <a:defRPr>
                <a:latin typeface="Myriad Web Pro" pitchFamily="34" charset="0"/>
              </a:defRPr>
            </a:lvl1pPr>
            <a:extLst/>
          </a:lstStyle>
          <a:p>
            <a:endParaRPr lang="en-US" dirty="0">
              <a:solidFill>
                <a:srgbClr val="126C65">
                  <a:tint val="75000"/>
                </a:srgbClr>
              </a:solidFill>
            </a:endParaRPr>
          </a:p>
        </p:txBody>
      </p:sp>
      <p:sp>
        <p:nvSpPr>
          <p:cNvPr id="7" name="Slide Number Placeholder 6"/>
          <p:cNvSpPr>
            <a:spLocks noGrp="1"/>
          </p:cNvSpPr>
          <p:nvPr>
            <p:ph type="sldNum" sz="quarter" idx="12"/>
          </p:nvPr>
        </p:nvSpPr>
        <p:spPr>
          <a:xfrm>
            <a:off x="8647272" y="6407944"/>
            <a:ext cx="365760" cy="365125"/>
          </a:xfrm>
          <a:prstGeom prst="rect">
            <a:avLst/>
          </a:prstGeom>
        </p:spPr>
        <p:txBody>
          <a:bodyPr/>
          <a:lstStyle>
            <a:lvl1pPr>
              <a:defRPr>
                <a:latin typeface="Myriad Web Pro" pitchFamily="34" charset="0"/>
              </a:defRPr>
            </a:lvl1pPr>
            <a:extLst/>
          </a:lstStyle>
          <a:p>
            <a:fld id="{9898215E-4A68-43C2-97EF-D92D42317675}" type="slidenum">
              <a:rPr lang="en-US" smtClean="0">
                <a:solidFill>
                  <a:srgbClr val="126C65">
                    <a:tint val="75000"/>
                  </a:srgbClr>
                </a:solidFill>
              </a:rPr>
              <a:pPr/>
              <a:t>‹#›</a:t>
            </a:fld>
            <a:endParaRPr lang="en-US" dirty="0">
              <a:solidFill>
                <a:srgbClr val="126C65">
                  <a:tint val="75000"/>
                </a:srgbClr>
              </a:solidFill>
            </a:endParaRPr>
          </a:p>
        </p:txBody>
      </p:sp>
    </p:spTree>
    <p:extLst>
      <p:ext uri="{BB962C8B-B14F-4D97-AF65-F5344CB8AC3E}">
        <p14:creationId xmlns:p14="http://schemas.microsoft.com/office/powerpoint/2010/main" val="404867900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525963"/>
          </a:xfrm>
          <a:prstGeom prst="rect">
            <a:avLst/>
          </a:prstGeom>
        </p:spPr>
        <p:txBody>
          <a:bodyPr/>
          <a:lstStyle>
            <a:lvl1pPr>
              <a:defRPr>
                <a:solidFill>
                  <a:schemeClr val="tx2"/>
                </a:solidFill>
                <a:latin typeface="Myriad Pro" pitchFamily="34" charset="0"/>
              </a:defRPr>
            </a:lvl1pPr>
            <a:lvl2pPr>
              <a:defRPr>
                <a:solidFill>
                  <a:schemeClr val="tx2"/>
                </a:solidFill>
                <a:latin typeface="Myriad Pro" pitchFamily="34" charset="0"/>
              </a:defRPr>
            </a:lvl2pPr>
            <a:lvl3pPr>
              <a:defRPr>
                <a:solidFill>
                  <a:schemeClr val="tx2"/>
                </a:solidFill>
                <a:latin typeface="Myriad Pro" pitchFamily="34" charset="0"/>
              </a:defRPr>
            </a:lvl3pPr>
            <a:lvl4pPr>
              <a:defRPr>
                <a:solidFill>
                  <a:schemeClr val="tx2"/>
                </a:solidFill>
                <a:latin typeface="Myriad Pro" pitchFamily="34" charset="0"/>
              </a:defRPr>
            </a:lvl4pPr>
            <a:lvl5pPr>
              <a:defRPr>
                <a:solidFill>
                  <a:schemeClr val="tx2"/>
                </a:solidFill>
                <a:latin typeface="Myriad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Title 6"/>
          <p:cNvSpPr>
            <a:spLocks noGrp="1"/>
          </p:cNvSpPr>
          <p:nvPr>
            <p:ph type="title"/>
          </p:nvPr>
        </p:nvSpPr>
        <p:spPr>
          <a:xfrm>
            <a:off x="457200" y="762000"/>
            <a:ext cx="7696200" cy="655638"/>
          </a:xfrm>
          <a:prstGeom prst="rect">
            <a:avLst/>
          </a:prstGeom>
        </p:spPr>
        <p:txBody>
          <a:bodyPr rtlCol="0"/>
          <a:lstStyle>
            <a:lvl1pPr>
              <a:defRPr>
                <a:solidFill>
                  <a:srgbClr val="126C65"/>
                </a:solidFill>
                <a:latin typeface="Myriad Pro" pitchFamily="34" charset="0"/>
              </a:defRPr>
            </a:lvl1pPr>
            <a:extLst/>
          </a:lstStyle>
          <a:p>
            <a:r>
              <a:rPr kumimoji="0" lang="en-US" smtClean="0"/>
              <a:t>Click to edit Master title style</a:t>
            </a:r>
            <a:endParaRPr kumimoji="0" lang="en-US" dirty="0"/>
          </a:p>
        </p:txBody>
      </p:sp>
      <p:sp>
        <p:nvSpPr>
          <p:cNvPr id="12" name="Slide Number Placeholder 5"/>
          <p:cNvSpPr txBox="1">
            <a:spLocks/>
          </p:cNvSpPr>
          <p:nvPr userDrawn="1"/>
        </p:nvSpPr>
        <p:spPr>
          <a:xfrm>
            <a:off x="8285480" y="284797"/>
            <a:ext cx="457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98215E-4A68-43C2-97EF-D92D42317675}" type="slidenum">
              <a:rPr lang="en-US" smtClean="0">
                <a:solidFill>
                  <a:srgbClr val="126C65">
                    <a:tint val="75000"/>
                  </a:srgbClr>
                </a:solidFill>
              </a:rPr>
              <a:pPr/>
              <a:t>‹#›</a:t>
            </a:fld>
            <a:endParaRPr lang="en-US" dirty="0">
              <a:solidFill>
                <a:srgbClr val="126C65">
                  <a:tint val="75000"/>
                </a:srgbClr>
              </a:solidFill>
            </a:endParaRPr>
          </a:p>
        </p:txBody>
      </p:sp>
      <p:sp>
        <p:nvSpPr>
          <p:cNvPr id="19" name="Footer Placeholder 4"/>
          <p:cNvSpPr txBox="1">
            <a:spLocks/>
          </p:cNvSpPr>
          <p:nvPr userDrawn="1"/>
        </p:nvSpPr>
        <p:spPr>
          <a:xfrm>
            <a:off x="3276600" y="4724400"/>
            <a:ext cx="4343400" cy="547688"/>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dirty="0" smtClean="0">
              <a:solidFill>
                <a:srgbClr val="126C65">
                  <a:tint val="75000"/>
                </a:srgbClr>
              </a:solidFill>
            </a:endParaRPr>
          </a:p>
        </p:txBody>
      </p:sp>
      <p:sp>
        <p:nvSpPr>
          <p:cNvPr id="29" name="Date Placeholder 3"/>
          <p:cNvSpPr>
            <a:spLocks noGrp="1"/>
          </p:cNvSpPr>
          <p:nvPr>
            <p:ph type="dt" sz="half" idx="10"/>
          </p:nvPr>
        </p:nvSpPr>
        <p:spPr>
          <a:xfrm>
            <a:off x="457200" y="6400800"/>
            <a:ext cx="7010400" cy="365760"/>
          </a:xfrm>
          <a:prstGeom prst="rect">
            <a:avLst/>
          </a:prstGeom>
        </p:spPr>
        <p:txBody>
          <a:bodyPr/>
          <a:lstStyle>
            <a:lvl1pPr algn="l">
              <a:defRPr>
                <a:solidFill>
                  <a:schemeClr val="bg1"/>
                </a:solidFill>
                <a:latin typeface="Myriad Pro" pitchFamily="34" charset="0"/>
              </a:defRPr>
            </a:lvl1pPr>
            <a:extLst/>
          </a:lstStyle>
          <a:p>
            <a:r>
              <a:rPr lang="en-US" smtClean="0">
                <a:solidFill>
                  <a:prstClr val="white"/>
                </a:solidFill>
              </a:rPr>
              <a:t>Presentation Name/ Company Name:</a:t>
            </a:r>
            <a:endParaRPr lang="en-US" dirty="0">
              <a:solidFill>
                <a:prstClr val="white"/>
              </a:solidFill>
            </a:endParaRPr>
          </a:p>
        </p:txBody>
      </p:sp>
      <p:sp>
        <p:nvSpPr>
          <p:cNvPr id="32" name="Date Placeholder 4"/>
          <p:cNvSpPr txBox="1">
            <a:spLocks/>
          </p:cNvSpPr>
          <p:nvPr userDrawn="1"/>
        </p:nvSpPr>
        <p:spPr>
          <a:xfrm>
            <a:off x="6934200" y="320040"/>
            <a:ext cx="1351280" cy="365760"/>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6AF83B1-E697-476A-8308-AC10300FFFE0}" type="datetime1">
              <a:rPr lang="en-US" smtClean="0">
                <a:solidFill>
                  <a:srgbClr val="126C65"/>
                </a:solidFill>
                <a:latin typeface="Myriad Pro" pitchFamily="34" charset="0"/>
              </a:rPr>
              <a:pPr/>
              <a:t>3/2/2018</a:t>
            </a:fld>
            <a:endParaRPr lang="en-US" dirty="0">
              <a:solidFill>
                <a:srgbClr val="126C65"/>
              </a:solidFill>
              <a:latin typeface="Myriad Pro" pitchFamily="34" charset="0"/>
            </a:endParaRPr>
          </a:p>
        </p:txBody>
      </p:sp>
    </p:spTree>
    <p:extLst>
      <p:ext uri="{BB962C8B-B14F-4D97-AF65-F5344CB8AC3E}">
        <p14:creationId xmlns:p14="http://schemas.microsoft.com/office/powerpoint/2010/main" val="96164961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prstGeom prst="rect">
            <a:avLst/>
          </a:prstGeo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a:xfrm>
            <a:off x="6727032" y="6407944"/>
            <a:ext cx="1920240" cy="365760"/>
          </a:xfrm>
          <a:prstGeom prst="rect">
            <a:avLst/>
          </a:prstGeom>
        </p:spPr>
        <p:txBody>
          <a:bodyPr/>
          <a:lstStyle>
            <a:lvl1pPr>
              <a:defRPr>
                <a:solidFill>
                  <a:schemeClr val="tx1"/>
                </a:solidFill>
              </a:defRPr>
            </a:lvl1pPr>
            <a:extLst/>
          </a:lstStyle>
          <a:p>
            <a:r>
              <a:rPr lang="en-US" smtClean="0">
                <a:solidFill>
                  <a:prstClr val="white"/>
                </a:solidFill>
              </a:rPr>
              <a:t>Presentation Name/ Company Name:</a:t>
            </a:r>
            <a:endParaRPr lang="en-US">
              <a:solidFill>
                <a:prstClr val="white"/>
              </a:solidFill>
            </a:endParaRPr>
          </a:p>
        </p:txBody>
      </p:sp>
      <p:sp>
        <p:nvSpPr>
          <p:cNvPr id="6" name="Footer Placeholder 5"/>
          <p:cNvSpPr>
            <a:spLocks noGrp="1"/>
          </p:cNvSpPr>
          <p:nvPr>
            <p:ph type="ftr" sz="quarter" idx="11"/>
          </p:nvPr>
        </p:nvSpPr>
        <p:spPr>
          <a:xfrm>
            <a:off x="4380072" y="6407944"/>
            <a:ext cx="2350681" cy="365125"/>
          </a:xfrm>
          <a:prstGeom prst="rect">
            <a:avLst/>
          </a:prstGeom>
        </p:spPr>
        <p:txBody>
          <a:bodyPr/>
          <a:lstStyle>
            <a:lvl1pPr>
              <a:defRPr>
                <a:solidFill>
                  <a:schemeClr val="tx1"/>
                </a:solidFill>
              </a:defRPr>
            </a:lvl1pPr>
            <a:extLst/>
          </a:lstStyle>
          <a:p>
            <a:endParaRPr lang="en-US">
              <a:solidFill>
                <a:prstClr val="white"/>
              </a:solidFill>
            </a:endParaRPr>
          </a:p>
        </p:txBody>
      </p:sp>
      <p:sp>
        <p:nvSpPr>
          <p:cNvPr id="7" name="Slide Number Placeholder 6"/>
          <p:cNvSpPr>
            <a:spLocks noGrp="1"/>
          </p:cNvSpPr>
          <p:nvPr>
            <p:ph type="sldNum" sz="quarter" idx="12"/>
          </p:nvPr>
        </p:nvSpPr>
        <p:spPr>
          <a:xfrm>
            <a:off x="8647272" y="6407944"/>
            <a:ext cx="365760" cy="365125"/>
          </a:xfrm>
          <a:prstGeom prst="rect">
            <a:avLst/>
          </a:prstGeom>
        </p:spPr>
        <p:txBody>
          <a:bodyPr/>
          <a:lstStyle>
            <a:lvl1pPr>
              <a:defRPr>
                <a:solidFill>
                  <a:schemeClr val="tx1"/>
                </a:solidFill>
              </a:defRPr>
            </a:lvl1pPr>
            <a:extLst/>
          </a:lstStyle>
          <a:p>
            <a:fld id="{9898215E-4A68-43C2-97EF-D92D42317675}" type="slidenum">
              <a:rPr lang="en-US" smtClean="0">
                <a:solidFill>
                  <a:prstClr val="white"/>
                </a:solidFill>
              </a:rPr>
              <a:pPr/>
              <a:t>‹#›</a:t>
            </a:fld>
            <a:endParaRPr lang="en-US">
              <a:solidFill>
                <a:prstClr val="white"/>
              </a:solidFill>
            </a:endParaRPr>
          </a:p>
        </p:txBody>
      </p:sp>
      <p:sp>
        <p:nvSpPr>
          <p:cNvPr id="2" name="Title 1"/>
          <p:cNvSpPr>
            <a:spLocks noGrp="1"/>
          </p:cNvSpPr>
          <p:nvPr>
            <p:ph type="title"/>
          </p:nvPr>
        </p:nvSpPr>
        <p:spPr>
          <a:xfrm>
            <a:off x="228600" y="4865122"/>
            <a:ext cx="8075432" cy="562672"/>
          </a:xfrm>
          <a:prstGeom prst="rect">
            <a:avLst/>
          </a:prstGeo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14" name="Title Placeholder 1"/>
          <p:cNvSpPr txBox="1">
            <a:spLocks/>
          </p:cNvSpPr>
          <p:nvPr userDrawn="1"/>
        </p:nvSpPr>
        <p:spPr>
          <a:xfrm>
            <a:off x="457200" y="274638"/>
            <a:ext cx="8229600" cy="1143000"/>
          </a:xfrm>
          <a:prstGeom prst="rect">
            <a:avLst/>
          </a:prstGeom>
        </p:spPr>
        <p:txBody>
          <a:bodyPr vert="horz" lIns="91440" tIns="45720" rIns="91440" bIns="45720" rtlCol="0" anchor="ctr">
            <a:norm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smtClean="0">
                <a:solidFill>
                  <a:srgbClr val="DEF5FA"/>
                </a:solidFill>
              </a:rPr>
              <a:t>Click to edit Master title style</a:t>
            </a:r>
            <a:endParaRPr lang="en-US">
              <a:solidFill>
                <a:srgbClr val="DEF5FA"/>
              </a:solidFill>
            </a:endParaRPr>
          </a:p>
        </p:txBody>
      </p:sp>
      <p:sp>
        <p:nvSpPr>
          <p:cNvPr id="15" name="Text Placeholder 2"/>
          <p:cNvSpPr>
            <a:spLocks noGrp="1"/>
          </p:cNvSpPr>
          <p:nvPr>
            <p:ph idx="13"/>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Date Placeholder 3"/>
          <p:cNvSpPr txBox="1">
            <a:spLocks/>
          </p:cNvSpPr>
          <p:nvPr userDrawn="1"/>
        </p:nvSpPr>
        <p:spPr>
          <a:xfrm>
            <a:off x="457200" y="6356350"/>
            <a:ext cx="21336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E446E8A-FC5F-499D-A43F-5CFF392A664C}" type="datetimeFigureOut">
              <a:rPr lang="en-US" smtClean="0">
                <a:solidFill>
                  <a:prstClr val="white">
                    <a:tint val="75000"/>
                  </a:prstClr>
                </a:solidFill>
              </a:rPr>
              <a:pPr/>
              <a:t>3/2/2018</a:t>
            </a:fld>
            <a:endParaRPr lang="en-US">
              <a:solidFill>
                <a:prstClr val="white">
                  <a:tint val="75000"/>
                </a:prstClr>
              </a:solidFill>
            </a:endParaRPr>
          </a:p>
        </p:txBody>
      </p:sp>
      <p:sp>
        <p:nvSpPr>
          <p:cNvPr id="17" name="Slide Number Placeholder 5"/>
          <p:cNvSpPr txBox="1">
            <a:spLocks/>
          </p:cNvSpPr>
          <p:nvPr userDrawn="1"/>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051BCF-A29C-4335-BCB1-BA1D51212CE6}" type="slidenum">
              <a:rPr lang="en-US" smtClean="0">
                <a:solidFill>
                  <a:prstClr val="white">
                    <a:tint val="75000"/>
                  </a:prstClr>
                </a:solidFill>
              </a:rPr>
              <a:pPr/>
              <a:t>‹#›</a:t>
            </a:fld>
            <a:endParaRPr lang="en-US">
              <a:solidFill>
                <a:prstClr val="white">
                  <a:tint val="75000"/>
                </a:prstClr>
              </a:solidFill>
            </a:endParaRPr>
          </a:p>
        </p:txBody>
      </p:sp>
      <p:pic>
        <p:nvPicPr>
          <p:cNvPr id="18" name="Picture 17" descr="main.jpg"/>
          <p:cNvPicPr>
            <a:picLocks noChangeAspect="1"/>
          </p:cNvPicPr>
          <p:nvPr userDrawn="1"/>
        </p:nvPicPr>
        <p:blipFill>
          <a:blip r:embed="rId3" cstate="print"/>
          <a:stretch>
            <a:fillRect/>
          </a:stretch>
        </p:blipFill>
        <p:spPr>
          <a:xfrm>
            <a:off x="0" y="1524"/>
            <a:ext cx="9144000" cy="6854952"/>
          </a:xfrm>
          <a:prstGeom prst="rect">
            <a:avLst/>
          </a:prstGeom>
        </p:spPr>
      </p:pic>
    </p:spTree>
    <p:extLst>
      <p:ext uri="{BB962C8B-B14F-4D97-AF65-F5344CB8AC3E}">
        <p14:creationId xmlns:p14="http://schemas.microsoft.com/office/powerpoint/2010/main" val="359093804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solidFill>
                  <a:srgbClr val="126C65"/>
                </a:solidFill>
                <a:latin typeface="Myriad Web Pro" pitchFamily="34" charset="0"/>
              </a:defRPr>
            </a:lvl1pPr>
            <a:extLst/>
          </a:lstStyle>
          <a:p>
            <a:r>
              <a:rPr kumimoji="0" lang="en-US" smtClean="0"/>
              <a:t>Click to edit Master title style</a:t>
            </a:r>
            <a:endParaRPr kumimoji="0" lang="en-US" dirty="0"/>
          </a:p>
        </p:txBody>
      </p:sp>
      <p:sp>
        <p:nvSpPr>
          <p:cNvPr id="3" name="Vertical Text Placeholder 2"/>
          <p:cNvSpPr>
            <a:spLocks noGrp="1"/>
          </p:cNvSpPr>
          <p:nvPr>
            <p:ph type="body" orient="vert" idx="1"/>
          </p:nvPr>
        </p:nvSpPr>
        <p:spPr>
          <a:xfrm>
            <a:off x="457200" y="1481329"/>
            <a:ext cx="8229600" cy="4386071"/>
          </a:xfrm>
          <a:prstGeom prst="rect">
            <a:avLst/>
          </a:prstGeom>
        </p:spPr>
        <p:txBody>
          <a:bodyPr vert="eaVert"/>
          <a:lstStyle>
            <a:lvl1pPr>
              <a:defRPr>
                <a:solidFill>
                  <a:schemeClr val="tx2"/>
                </a:solidFill>
                <a:latin typeface="Myriad Web Pro" pitchFamily="34" charset="0"/>
              </a:defRPr>
            </a:lvl1pPr>
            <a:lvl2pPr>
              <a:defRPr>
                <a:solidFill>
                  <a:schemeClr val="tx2"/>
                </a:solidFill>
                <a:latin typeface="Myriad Web Pro" pitchFamily="34" charset="0"/>
              </a:defRPr>
            </a:lvl2pPr>
            <a:lvl3pPr>
              <a:defRPr>
                <a:solidFill>
                  <a:schemeClr val="tx2"/>
                </a:solidFill>
                <a:latin typeface="Myriad Web Pro" pitchFamily="34" charset="0"/>
              </a:defRPr>
            </a:lvl3pPr>
            <a:lvl4pPr>
              <a:defRPr>
                <a:solidFill>
                  <a:schemeClr val="tx2"/>
                </a:solidFill>
                <a:latin typeface="Myriad Web Pro" pitchFamily="34" charset="0"/>
              </a:defRPr>
            </a:lvl4pPr>
            <a:lvl5pPr>
              <a:defRPr>
                <a:solidFill>
                  <a:schemeClr val="tx2"/>
                </a:solidFill>
                <a:latin typeface="Myriad Web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Date Placeholder 3"/>
          <p:cNvSpPr>
            <a:spLocks noGrp="1"/>
          </p:cNvSpPr>
          <p:nvPr>
            <p:ph type="dt" sz="half" idx="10"/>
          </p:nvPr>
        </p:nvSpPr>
        <p:spPr>
          <a:xfrm>
            <a:off x="6727032" y="6407944"/>
            <a:ext cx="1920240" cy="365760"/>
          </a:xfrm>
          <a:prstGeom prst="rect">
            <a:avLst/>
          </a:prstGeom>
        </p:spPr>
        <p:txBody>
          <a:body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a:solidFill>
                <a:srgbClr val="126C65">
                  <a:tint val="75000"/>
                </a:srgbClr>
              </a:solidFill>
            </a:endParaRPr>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srgbClr val="126C65">
                    <a:tint val="75000"/>
                  </a:srgbClr>
                </a:solidFill>
              </a:rPr>
              <a:pPr/>
              <a:t>‹#›</a:t>
            </a:fld>
            <a:endParaRPr lang="en-US">
              <a:solidFill>
                <a:srgbClr val="126C65">
                  <a:tint val="75000"/>
                </a:srgbClr>
              </a:solidFill>
            </a:endParaRPr>
          </a:p>
        </p:txBody>
      </p:sp>
    </p:spTree>
    <p:extLst>
      <p:ext uri="{BB962C8B-B14F-4D97-AF65-F5344CB8AC3E}">
        <p14:creationId xmlns:p14="http://schemas.microsoft.com/office/powerpoint/2010/main" val="3206401359"/>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a:prstGeom prst="rect">
            <a:avLst/>
          </a:prstGeom>
        </p:spPr>
        <p:txBody>
          <a:bodyPr vert="eaVert"/>
          <a:lstStyle>
            <a:lvl1pPr>
              <a:defRPr>
                <a:solidFill>
                  <a:schemeClr val="tx1"/>
                </a:solidFill>
                <a:latin typeface="Myriad Web Pro" pitchFamily="34" charset="0"/>
              </a:defRPr>
            </a:lvl1pPr>
            <a:extLst/>
          </a:lstStyle>
          <a:p>
            <a:r>
              <a:rPr kumimoji="0" lang="en-US" smtClean="0"/>
              <a:t>Click to edit Master title style</a:t>
            </a:r>
            <a:endParaRPr kumimoji="0" lang="en-US" dirty="0"/>
          </a:p>
        </p:txBody>
      </p:sp>
      <p:sp>
        <p:nvSpPr>
          <p:cNvPr id="3" name="Vertical Text Placeholder 2"/>
          <p:cNvSpPr>
            <a:spLocks noGrp="1"/>
          </p:cNvSpPr>
          <p:nvPr>
            <p:ph type="body" orient="vert" idx="1"/>
          </p:nvPr>
        </p:nvSpPr>
        <p:spPr>
          <a:xfrm>
            <a:off x="457200" y="274641"/>
            <a:ext cx="6324600" cy="5592760"/>
          </a:xfrm>
          <a:prstGeom prst="rect">
            <a:avLst/>
          </a:prstGeom>
        </p:spPr>
        <p:txBody>
          <a:bodyPr vert="eaVert"/>
          <a:lstStyle>
            <a:lvl1pPr>
              <a:defRPr>
                <a:solidFill>
                  <a:schemeClr val="tx2"/>
                </a:solidFill>
                <a:latin typeface="Myriad Web Pro" pitchFamily="34" charset="0"/>
              </a:defRPr>
            </a:lvl1pPr>
            <a:lvl2pPr>
              <a:defRPr>
                <a:solidFill>
                  <a:schemeClr val="tx2"/>
                </a:solidFill>
                <a:latin typeface="Myriad Web Pro" pitchFamily="34" charset="0"/>
              </a:defRPr>
            </a:lvl2pPr>
            <a:lvl3pPr>
              <a:defRPr>
                <a:solidFill>
                  <a:schemeClr val="tx2"/>
                </a:solidFill>
                <a:latin typeface="Myriad Web Pro" pitchFamily="34" charset="0"/>
              </a:defRPr>
            </a:lvl3pPr>
            <a:lvl4pPr>
              <a:defRPr>
                <a:solidFill>
                  <a:schemeClr val="tx2"/>
                </a:solidFill>
                <a:latin typeface="Myriad Web Pro" pitchFamily="34" charset="0"/>
              </a:defRPr>
            </a:lvl4pPr>
            <a:lvl5pPr>
              <a:defRPr>
                <a:solidFill>
                  <a:schemeClr val="tx2"/>
                </a:solidFill>
                <a:latin typeface="Myriad Web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Date Placeholder 3"/>
          <p:cNvSpPr>
            <a:spLocks noGrp="1"/>
          </p:cNvSpPr>
          <p:nvPr>
            <p:ph type="dt" sz="half" idx="10"/>
          </p:nvPr>
        </p:nvSpPr>
        <p:spPr>
          <a:xfrm>
            <a:off x="6727032" y="6407944"/>
            <a:ext cx="1920240" cy="365760"/>
          </a:xfrm>
          <a:prstGeom prst="rect">
            <a:avLst/>
          </a:prstGeom>
        </p:spPr>
        <p:txBody>
          <a:body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a:solidFill>
                <a:srgbClr val="126C65">
                  <a:tint val="75000"/>
                </a:srgbClr>
              </a:solidFill>
            </a:endParaRPr>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srgbClr val="126C65">
                    <a:tint val="75000"/>
                  </a:srgbClr>
                </a:solidFill>
              </a:rPr>
              <a:pPr/>
              <a:t>‹#›</a:t>
            </a:fld>
            <a:endParaRPr lang="en-US">
              <a:solidFill>
                <a:srgbClr val="126C65">
                  <a:tint val="75000"/>
                </a:srgbClr>
              </a:solidFill>
            </a:endParaRPr>
          </a:p>
        </p:txBody>
      </p:sp>
    </p:spTree>
    <p:extLst>
      <p:ext uri="{BB962C8B-B14F-4D97-AF65-F5344CB8AC3E}">
        <p14:creationId xmlns:p14="http://schemas.microsoft.com/office/powerpoint/2010/main" val="90333746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1059712"/>
            <a:ext cx="8266176" cy="1828800"/>
          </a:xfrm>
          <a:prstGeom prst="rect">
            <a:avLst/>
          </a:prstGeom>
        </p:spPr>
        <p:txBody>
          <a:bodyPr vert="horz" anchor="b">
            <a:normAutofit/>
            <a:scene3d>
              <a:camera prst="orthographicFront"/>
              <a:lightRig rig="soft" dir="t"/>
            </a:scene3d>
            <a:sp3d prstMaterial="softEdge">
              <a:bevelT w="25400" h="25400"/>
            </a:sp3d>
          </a:bodyPr>
          <a:lstStyle>
            <a:lvl1pPr algn="r">
              <a:buNone/>
              <a:defRPr sz="4800" b="1" cap="none" baseline="0">
                <a:solidFill>
                  <a:schemeClr val="bg1"/>
                </a:solidFill>
                <a:effectLst>
                  <a:outerShdw blurRad="31750" dist="25400" dir="5400000" algn="tl" rotWithShape="0">
                    <a:srgbClr val="000000">
                      <a:alpha val="25000"/>
                    </a:srgbClr>
                  </a:outerShdw>
                </a:effectLst>
                <a:latin typeface="Myriad Pro" pitchFamily="34" charset="0"/>
              </a:defRPr>
            </a:lvl1pPr>
            <a:extLst/>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3922713" y="2931712"/>
            <a:ext cx="4572000" cy="1454888"/>
          </a:xfrm>
          <a:prstGeom prst="rect">
            <a:avLst/>
          </a:prstGeo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p>
            <a:r>
              <a:rPr lang="en-US" smtClean="0">
                <a:solidFill>
                  <a:prstClr val="white">
                    <a:tint val="75000"/>
                  </a:prstClr>
                </a:solidFill>
              </a:rPr>
              <a:t>Presentation Name/ Company Name:</a:t>
            </a:r>
            <a:endParaRPr lang="en-US">
              <a:solidFill>
                <a:prstClr val="white">
                  <a:tint val="75000"/>
                </a:prstClr>
              </a:solidFill>
            </a:endParaRPr>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prstClr val="white">
                    <a:tint val="75000"/>
                  </a:prstClr>
                </a:solidFill>
              </a:rPr>
              <a:pPr/>
              <a:t>‹#›</a:t>
            </a:fld>
            <a:endParaRPr lang="en-US">
              <a:solidFill>
                <a:prstClr val="white">
                  <a:tint val="75000"/>
                </a:prstClr>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Tree>
    <p:extLst>
      <p:ext uri="{BB962C8B-B14F-4D97-AF65-F5344CB8AC3E}">
        <p14:creationId xmlns:p14="http://schemas.microsoft.com/office/powerpoint/2010/main" val="68160341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a:prstGeom prst="rect">
            <a:avLst/>
          </a:prstGeom>
        </p:spPr>
        <p:txBody>
          <a:bodyPr/>
          <a:lstStyle>
            <a:lvl1pPr>
              <a:defRPr sz="2800">
                <a:solidFill>
                  <a:srgbClr val="000000"/>
                </a:solidFill>
                <a:latin typeface="Myriad Pro" pitchFamily="34" charset="0"/>
              </a:defRPr>
            </a:lvl1pPr>
            <a:lvl2pPr>
              <a:defRPr sz="2400">
                <a:solidFill>
                  <a:srgbClr val="000000"/>
                </a:solidFill>
                <a:latin typeface="Myriad Pro" pitchFamily="34" charset="0"/>
              </a:defRPr>
            </a:lvl2pPr>
            <a:lvl3pPr>
              <a:defRPr sz="2000">
                <a:solidFill>
                  <a:srgbClr val="000000"/>
                </a:solidFill>
                <a:latin typeface="Myriad Pro" pitchFamily="34" charset="0"/>
              </a:defRPr>
            </a:lvl3pPr>
            <a:lvl4pPr>
              <a:defRPr sz="1800">
                <a:solidFill>
                  <a:srgbClr val="000000"/>
                </a:solidFill>
                <a:latin typeface="Myriad Pro" pitchFamily="34" charset="0"/>
              </a:defRPr>
            </a:lvl4pPr>
            <a:lvl5pPr>
              <a:defRPr sz="1800">
                <a:solidFill>
                  <a:srgbClr val="000000"/>
                </a:solidFill>
                <a:latin typeface="Myriad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Content Placeholder 3"/>
          <p:cNvSpPr>
            <a:spLocks noGrp="1"/>
          </p:cNvSpPr>
          <p:nvPr>
            <p:ph sz="half" idx="2"/>
          </p:nvPr>
        </p:nvSpPr>
        <p:spPr>
          <a:xfrm>
            <a:off x="4648200" y="1481328"/>
            <a:ext cx="4038600" cy="4525963"/>
          </a:xfrm>
          <a:prstGeom prst="rect">
            <a:avLst/>
          </a:prstGeom>
        </p:spPr>
        <p:txBody>
          <a:bodyPr/>
          <a:lstStyle>
            <a:lvl1pPr>
              <a:defRPr sz="2800">
                <a:solidFill>
                  <a:srgbClr val="000000"/>
                </a:solidFill>
                <a:latin typeface="Myriad Pro" pitchFamily="34" charset="0"/>
              </a:defRPr>
            </a:lvl1pPr>
            <a:lvl2pPr>
              <a:defRPr sz="2400">
                <a:solidFill>
                  <a:srgbClr val="000000"/>
                </a:solidFill>
                <a:latin typeface="Myriad Pro" pitchFamily="34" charset="0"/>
              </a:defRPr>
            </a:lvl2pPr>
            <a:lvl3pPr>
              <a:defRPr sz="2000">
                <a:solidFill>
                  <a:srgbClr val="000000"/>
                </a:solidFill>
                <a:latin typeface="Myriad Pro" pitchFamily="34" charset="0"/>
              </a:defRPr>
            </a:lvl3pPr>
            <a:lvl4pPr>
              <a:defRPr sz="1800">
                <a:solidFill>
                  <a:srgbClr val="000000"/>
                </a:solidFill>
                <a:latin typeface="Myriad Pro" pitchFamily="34" charset="0"/>
              </a:defRPr>
            </a:lvl4pPr>
            <a:lvl5pPr>
              <a:defRPr sz="1800">
                <a:solidFill>
                  <a:srgbClr val="000000"/>
                </a:solidFill>
                <a:latin typeface="Myriad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5" name="Date Placeholder 4"/>
          <p:cNvSpPr>
            <a:spLocks noGrp="1"/>
          </p:cNvSpPr>
          <p:nvPr>
            <p:ph type="dt" sz="half" idx="10"/>
          </p:nvPr>
        </p:nvSpPr>
        <p:spPr>
          <a:xfrm>
            <a:off x="2880360" y="6407944"/>
            <a:ext cx="1920240" cy="365760"/>
          </a:xfrm>
          <a:prstGeom prst="rect">
            <a:avLst/>
          </a:prstGeom>
        </p:spPr>
        <p:txBody>
          <a:bodyPr/>
          <a:lstStyle/>
          <a:p>
            <a:r>
              <a:rPr lang="en-US" smtClean="0">
                <a:solidFill>
                  <a:prstClr val="white">
                    <a:tint val="75000"/>
                  </a:prstClr>
                </a:solidFill>
              </a:rPr>
              <a:t>Presentation Name/ Company Name:</a:t>
            </a:r>
            <a:endParaRPr lang="en-US" dirty="0">
              <a:solidFill>
                <a:prstClr val="white">
                  <a:tint val="75000"/>
                </a:prstClr>
              </a:solidFill>
            </a:endParaRPr>
          </a:p>
        </p:txBody>
      </p:sp>
      <p:sp>
        <p:nvSpPr>
          <p:cNvPr id="6" name="Footer Placeholder 5"/>
          <p:cNvSpPr>
            <a:spLocks noGrp="1"/>
          </p:cNvSpPr>
          <p:nvPr>
            <p:ph type="ftr" sz="quarter" idx="11"/>
          </p:nvPr>
        </p:nvSpPr>
        <p:spPr>
          <a:xfrm>
            <a:off x="533400" y="6407944"/>
            <a:ext cx="2350681" cy="365125"/>
          </a:xfrm>
          <a:prstGeom prst="rect">
            <a:avLst/>
          </a:prstGeom>
        </p:spPr>
        <p:txBody>
          <a:bodyPr/>
          <a:lstStyle/>
          <a:p>
            <a:endParaRPr lang="en-US" dirty="0">
              <a:solidFill>
                <a:prstClr val="white">
                  <a:tint val="75000"/>
                </a:prstClr>
              </a:solidFill>
            </a:endParaRPr>
          </a:p>
        </p:txBody>
      </p:sp>
      <p:sp>
        <p:nvSpPr>
          <p:cNvPr id="7" name="Slide Number Placeholder 6"/>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prstClr val="white">
                    <a:tint val="75000"/>
                  </a:prstClr>
                </a:solidFill>
              </a:rPr>
              <a:pPr/>
              <a:t>‹#›</a:t>
            </a:fld>
            <a:endParaRPr lang="en-US">
              <a:solidFill>
                <a:prstClr val="white">
                  <a:tint val="75000"/>
                </a:prstClr>
              </a:solidFill>
            </a:endParaRPr>
          </a:p>
        </p:txBody>
      </p:sp>
      <p:sp>
        <p:nvSpPr>
          <p:cNvPr id="8" name="Title 7"/>
          <p:cNvSpPr>
            <a:spLocks noGrp="1"/>
          </p:cNvSpPr>
          <p:nvPr>
            <p:ph type="title"/>
          </p:nvPr>
        </p:nvSpPr>
        <p:spPr>
          <a:xfrm>
            <a:off x="457200" y="274638"/>
            <a:ext cx="8229600" cy="1143000"/>
          </a:xfrm>
          <a:prstGeom prst="rect">
            <a:avLst/>
          </a:prstGeom>
        </p:spPr>
        <p:txBody>
          <a:bodyPr rtlCol="0"/>
          <a:lstStyle>
            <a:lvl1pPr>
              <a:defRPr>
                <a:solidFill>
                  <a:schemeClr val="bg1"/>
                </a:solidFill>
                <a:latin typeface="Myriad Pro" pitchFamily="34" charset="0"/>
              </a:defRPr>
            </a:lvl1pPr>
            <a:extLst/>
          </a:lstStyle>
          <a:p>
            <a:r>
              <a:rPr kumimoji="0" lang="en-US" smtClean="0"/>
              <a:t>Click to edit Master title style</a:t>
            </a:r>
            <a:endParaRPr kumimoji="0" lang="en-US" dirty="0"/>
          </a:p>
        </p:txBody>
      </p:sp>
    </p:spTree>
    <p:extLst>
      <p:ext uri="{BB962C8B-B14F-4D97-AF65-F5344CB8AC3E}">
        <p14:creationId xmlns:p14="http://schemas.microsoft.com/office/powerpoint/2010/main" val="339073134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a:prstGeom prst="rect">
            <a:avLst/>
          </a:prstGeom>
        </p:spPr>
        <p:txBody>
          <a:bodyPr anchor="ctr"/>
          <a:lstStyle>
            <a:lvl1pPr>
              <a:defRPr>
                <a:solidFill>
                  <a:srgbClr val="126C65"/>
                </a:solidFill>
                <a:latin typeface="Myriad Pro" pitchFamily="34" charset="0"/>
              </a:defRPr>
            </a:lvl1pPr>
            <a:extLst/>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457200" y="5410200"/>
            <a:ext cx="4040188" cy="762000"/>
          </a:xfrm>
          <a:prstGeom prst="rect">
            <a:avLst/>
          </a:prstGeo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prstGeom prst="rect">
            <a:avLst/>
          </a:prstGeo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prstGeom prst="rect">
            <a:avLst/>
          </a:prstGeom>
          <a:ln>
            <a:noFill/>
            <a:prstDash val="sysDash"/>
            <a:miter lim="800000"/>
          </a:ln>
        </p:spPr>
        <p:txBody>
          <a:bodyPr/>
          <a:lstStyle>
            <a:lvl1pPr>
              <a:defRPr sz="2400">
                <a:solidFill>
                  <a:schemeClr val="tx2"/>
                </a:solidFill>
                <a:latin typeface="Myriad Pro" pitchFamily="34" charset="0"/>
              </a:defRPr>
            </a:lvl1pPr>
            <a:lvl2pPr>
              <a:defRPr sz="2000">
                <a:solidFill>
                  <a:schemeClr val="tx2"/>
                </a:solidFill>
                <a:latin typeface="Myriad Pro" pitchFamily="34" charset="0"/>
              </a:defRPr>
            </a:lvl2pPr>
            <a:lvl3pPr>
              <a:defRPr sz="1800">
                <a:solidFill>
                  <a:schemeClr val="tx2"/>
                </a:solidFill>
                <a:latin typeface="Myriad Pro" pitchFamily="34" charset="0"/>
              </a:defRPr>
            </a:lvl3pPr>
            <a:lvl4pPr>
              <a:defRPr sz="1600">
                <a:solidFill>
                  <a:schemeClr val="tx2"/>
                </a:solidFill>
                <a:latin typeface="Myriad Pro" pitchFamily="34" charset="0"/>
              </a:defRPr>
            </a:lvl4pPr>
            <a:lvl5pPr>
              <a:defRPr sz="1600">
                <a:solidFill>
                  <a:schemeClr val="tx2"/>
                </a:solidFill>
                <a:latin typeface="Myriad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Content Placeholder 5"/>
          <p:cNvSpPr>
            <a:spLocks noGrp="1"/>
          </p:cNvSpPr>
          <p:nvPr>
            <p:ph sz="quarter" idx="4"/>
          </p:nvPr>
        </p:nvSpPr>
        <p:spPr>
          <a:xfrm>
            <a:off x="4645025" y="1444294"/>
            <a:ext cx="4041775" cy="3941763"/>
          </a:xfrm>
          <a:prstGeom prst="rect">
            <a:avLst/>
          </a:prstGeom>
          <a:ln>
            <a:noFill/>
            <a:prstDash val="sysDash"/>
            <a:miter lim="800000"/>
          </a:ln>
        </p:spPr>
        <p:txBody>
          <a:bodyPr/>
          <a:lstStyle>
            <a:lvl1pPr>
              <a:spcBef>
                <a:spcPts val="0"/>
              </a:spcBef>
              <a:defRPr sz="2400">
                <a:solidFill>
                  <a:schemeClr val="tx2"/>
                </a:solidFill>
                <a:latin typeface="Myriad Pro" pitchFamily="34" charset="0"/>
              </a:defRPr>
            </a:lvl1pPr>
            <a:lvl2pPr>
              <a:defRPr sz="2000">
                <a:solidFill>
                  <a:schemeClr val="tx2"/>
                </a:solidFill>
                <a:latin typeface="Myriad Pro" pitchFamily="34" charset="0"/>
              </a:defRPr>
            </a:lvl2pPr>
            <a:lvl3pPr>
              <a:defRPr sz="1800">
                <a:solidFill>
                  <a:schemeClr val="tx2"/>
                </a:solidFill>
                <a:latin typeface="Myriad Pro" pitchFamily="34" charset="0"/>
              </a:defRPr>
            </a:lvl3pPr>
            <a:lvl4pPr>
              <a:defRPr sz="1600">
                <a:solidFill>
                  <a:schemeClr val="tx2"/>
                </a:solidFill>
                <a:latin typeface="Myriad Pro" pitchFamily="34" charset="0"/>
              </a:defRPr>
            </a:lvl4pPr>
            <a:lvl5pPr>
              <a:defRPr sz="1600">
                <a:solidFill>
                  <a:schemeClr val="tx2"/>
                </a:solidFill>
                <a:latin typeface="Myriad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Date Placeholder 6"/>
          <p:cNvSpPr>
            <a:spLocks noGrp="1"/>
          </p:cNvSpPr>
          <p:nvPr>
            <p:ph type="dt" sz="half" idx="10"/>
          </p:nvPr>
        </p:nvSpPr>
        <p:spPr>
          <a:xfrm>
            <a:off x="6727032" y="6407944"/>
            <a:ext cx="1920240" cy="365760"/>
          </a:xfrm>
          <a:prstGeom prst="rect">
            <a:avLst/>
          </a:prstGeom>
        </p:spPr>
        <p:txBody>
          <a:body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8" name="Footer Placeholder 7"/>
          <p:cNvSpPr>
            <a:spLocks noGrp="1"/>
          </p:cNvSpPr>
          <p:nvPr>
            <p:ph type="ftr" sz="quarter" idx="11"/>
          </p:nvPr>
        </p:nvSpPr>
        <p:spPr>
          <a:xfrm>
            <a:off x="4380072" y="6407944"/>
            <a:ext cx="2350681" cy="365125"/>
          </a:xfrm>
          <a:prstGeom prst="rect">
            <a:avLst/>
          </a:prstGeom>
        </p:spPr>
        <p:txBody>
          <a:bodyPr/>
          <a:lstStyle/>
          <a:p>
            <a:endParaRPr lang="en-US">
              <a:solidFill>
                <a:srgbClr val="126C65">
                  <a:tint val="75000"/>
                </a:srgbClr>
              </a:solidFill>
            </a:endParaRPr>
          </a:p>
        </p:txBody>
      </p:sp>
      <p:sp>
        <p:nvSpPr>
          <p:cNvPr id="9" name="Slide Number Placeholder 8"/>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srgbClr val="126C65">
                    <a:tint val="75000"/>
                  </a:srgbClr>
                </a:solidFill>
              </a:rPr>
              <a:pPr/>
              <a:t>‹#›</a:t>
            </a:fld>
            <a:endParaRPr lang="en-US">
              <a:solidFill>
                <a:srgbClr val="126C65">
                  <a:tint val="75000"/>
                </a:srgbClr>
              </a:solidFill>
            </a:endParaRPr>
          </a:p>
        </p:txBody>
      </p:sp>
    </p:spTree>
    <p:extLst>
      <p:ext uri="{BB962C8B-B14F-4D97-AF65-F5344CB8AC3E}">
        <p14:creationId xmlns:p14="http://schemas.microsoft.com/office/powerpoint/2010/main" val="151717625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6727032" y="6407944"/>
            <a:ext cx="1920240" cy="365760"/>
          </a:xfrm>
          <a:prstGeom prst="rect">
            <a:avLst/>
          </a:prstGeom>
        </p:spPr>
        <p:txBody>
          <a:bodyPr/>
          <a:lstStyle/>
          <a:p>
            <a:r>
              <a:rPr lang="en-US" smtClean="0">
                <a:solidFill>
                  <a:prstClr val="white">
                    <a:tint val="75000"/>
                  </a:prstClr>
                </a:solidFill>
              </a:rPr>
              <a:t>Presentation Name/ Company Name:</a:t>
            </a:r>
            <a:endParaRPr lang="en-US">
              <a:solidFill>
                <a:prstClr val="white">
                  <a:tint val="75000"/>
                </a:prstClr>
              </a:solidFill>
            </a:endParaRPr>
          </a:p>
        </p:txBody>
      </p:sp>
      <p:sp>
        <p:nvSpPr>
          <p:cNvPr id="4" name="Footer Placeholder 3"/>
          <p:cNvSpPr>
            <a:spLocks noGrp="1"/>
          </p:cNvSpPr>
          <p:nvPr>
            <p:ph type="ftr" sz="quarter" idx="11"/>
          </p:nvPr>
        </p:nvSpPr>
        <p:spPr>
          <a:xfrm>
            <a:off x="4380072" y="6407944"/>
            <a:ext cx="2350681" cy="365125"/>
          </a:xfrm>
          <a:prstGeom prst="rect">
            <a:avLst/>
          </a:prstGeom>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prstClr val="white">
                    <a:tint val="75000"/>
                  </a:prstClr>
                </a:solidFill>
              </a:rPr>
              <a:pPr/>
              <a:t>‹#›</a:t>
            </a:fld>
            <a:endParaRPr lang="en-US">
              <a:solidFill>
                <a:prstClr val="white">
                  <a:tint val="75000"/>
                </a:prstClr>
              </a:solidFill>
            </a:endParaRPr>
          </a:p>
        </p:txBody>
      </p:sp>
      <p:sp>
        <p:nvSpPr>
          <p:cNvPr id="6" name="Title 5"/>
          <p:cNvSpPr>
            <a:spLocks noGrp="1"/>
          </p:cNvSpPr>
          <p:nvPr>
            <p:ph type="title"/>
          </p:nvPr>
        </p:nvSpPr>
        <p:spPr>
          <a:xfrm>
            <a:off x="457200" y="274638"/>
            <a:ext cx="8229600" cy="1143000"/>
          </a:xfrm>
          <a:prstGeom prst="rect">
            <a:avLst/>
          </a:prstGeom>
        </p:spPr>
        <p:txBody>
          <a:bodyPr rtlCol="0"/>
          <a:lstStyle>
            <a:lvl1pPr>
              <a:defRPr>
                <a:solidFill>
                  <a:srgbClr val="126C65"/>
                </a:solidFill>
                <a:latin typeface="Myriad Pro" pitchFamily="34" charset="0"/>
              </a:defRPr>
            </a:lvl1pPr>
            <a:extLst/>
          </a:lstStyle>
          <a:p>
            <a:r>
              <a:rPr kumimoji="0" lang="en-US" smtClean="0"/>
              <a:t>Click to edit Master title style</a:t>
            </a:r>
            <a:endParaRPr kumimoji="0" lang="en-US" dirty="0"/>
          </a:p>
        </p:txBody>
      </p:sp>
    </p:spTree>
    <p:extLst>
      <p:ext uri="{BB962C8B-B14F-4D97-AF65-F5344CB8AC3E}">
        <p14:creationId xmlns:p14="http://schemas.microsoft.com/office/powerpoint/2010/main" val="54753517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727032" y="6407944"/>
            <a:ext cx="1920240" cy="365760"/>
          </a:xfrm>
          <a:prstGeom prst="rect">
            <a:avLst/>
          </a:prstGeom>
        </p:spPr>
        <p:txBody>
          <a:body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3" name="Footer Placeholder 2"/>
          <p:cNvSpPr>
            <a:spLocks noGrp="1"/>
          </p:cNvSpPr>
          <p:nvPr>
            <p:ph type="ftr" sz="quarter" idx="11"/>
          </p:nvPr>
        </p:nvSpPr>
        <p:spPr>
          <a:xfrm>
            <a:off x="4380072" y="6407944"/>
            <a:ext cx="2350681" cy="365125"/>
          </a:xfrm>
          <a:prstGeom prst="rect">
            <a:avLst/>
          </a:prstGeom>
        </p:spPr>
        <p:txBody>
          <a:bodyPr/>
          <a:lstStyle/>
          <a:p>
            <a:endParaRPr lang="en-US">
              <a:solidFill>
                <a:srgbClr val="126C65">
                  <a:tint val="75000"/>
                </a:srgbClr>
              </a:solidFill>
            </a:endParaRPr>
          </a:p>
        </p:txBody>
      </p:sp>
      <p:sp>
        <p:nvSpPr>
          <p:cNvPr id="4" name="Slide Number Placeholder 3"/>
          <p:cNvSpPr>
            <a:spLocks noGrp="1"/>
          </p:cNvSpPr>
          <p:nvPr>
            <p:ph type="sldNum" sz="quarter" idx="12"/>
          </p:nvPr>
        </p:nvSpPr>
        <p:spPr>
          <a:xfrm>
            <a:off x="8647272" y="6407944"/>
            <a:ext cx="365760" cy="365125"/>
          </a:xfrm>
          <a:prstGeom prst="rect">
            <a:avLst/>
          </a:prstGeom>
        </p:spPr>
        <p:txBody>
          <a:bodyPr/>
          <a:lstStyle/>
          <a:p>
            <a:fld id="{9898215E-4A68-43C2-97EF-D92D42317675}" type="slidenum">
              <a:rPr lang="en-US" smtClean="0">
                <a:solidFill>
                  <a:srgbClr val="126C65">
                    <a:tint val="75000"/>
                  </a:srgbClr>
                </a:solidFill>
              </a:rPr>
              <a:pPr/>
              <a:t>‹#›</a:t>
            </a:fld>
            <a:endParaRPr lang="en-US">
              <a:solidFill>
                <a:srgbClr val="126C65">
                  <a:tint val="75000"/>
                </a:srgbClr>
              </a:solidFill>
            </a:endParaRPr>
          </a:p>
        </p:txBody>
      </p:sp>
    </p:spTree>
    <p:extLst>
      <p:ext uri="{BB962C8B-B14F-4D97-AF65-F5344CB8AC3E}">
        <p14:creationId xmlns:p14="http://schemas.microsoft.com/office/powerpoint/2010/main" val="361221382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a:prstGeom prst="rect">
            <a:avLst/>
          </a:prstGeom>
        </p:spPr>
        <p:txBody>
          <a:bodyPr vert="horz" anchor="t">
            <a:noAutofit/>
            <a:sp3d prstMaterial="softEdge">
              <a:bevelT w="0" h="0"/>
            </a:sp3d>
          </a:bodyPr>
          <a:lstStyle>
            <a:lvl1pPr algn="r">
              <a:buNone/>
              <a:defRPr sz="2500" b="0">
                <a:solidFill>
                  <a:schemeClr val="accent1"/>
                </a:solidFill>
                <a:effectLst/>
                <a:latin typeface="Myriad Pro" pitchFamily="34" charset="0"/>
              </a:defRPr>
            </a:lvl1pPr>
            <a:extLst/>
          </a:lstStyle>
          <a:p>
            <a:r>
              <a:rPr kumimoji="0" lang="en-US" smtClean="0"/>
              <a:t>Click to edit Master title style</a:t>
            </a:r>
            <a:endParaRPr kumimoji="0" lang="en-US" dirty="0"/>
          </a:p>
        </p:txBody>
      </p:sp>
      <p:sp>
        <p:nvSpPr>
          <p:cNvPr id="3" name="Text Placeholder 2"/>
          <p:cNvSpPr>
            <a:spLocks noGrp="1"/>
          </p:cNvSpPr>
          <p:nvPr>
            <p:ph type="body" idx="2"/>
          </p:nvPr>
        </p:nvSpPr>
        <p:spPr>
          <a:xfrm>
            <a:off x="4419600" y="5355102"/>
            <a:ext cx="3974592" cy="914400"/>
          </a:xfrm>
          <a:prstGeom prst="rect">
            <a:avLst/>
          </a:prstGeom>
        </p:spPr>
        <p:txBody>
          <a:bodyPr/>
          <a:lstStyle>
            <a:lvl1pPr marL="0" indent="0" algn="r">
              <a:buNone/>
              <a:defRPr sz="1600">
                <a:latin typeface="Myriad Pro" pitchFamily="34" charset="0"/>
              </a:defRPr>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a:prstGeom prst="rect">
            <a:avLst/>
          </a:prstGeom>
        </p:spPr>
        <p:txBody>
          <a:bodyPr/>
          <a:lstStyle>
            <a:lvl1pPr>
              <a:defRPr sz="3200">
                <a:solidFill>
                  <a:schemeClr val="tx2"/>
                </a:solidFill>
                <a:latin typeface="Myriad Pro" pitchFamily="34" charset="0"/>
              </a:defRPr>
            </a:lvl1pPr>
            <a:lvl2pPr>
              <a:defRPr sz="2800">
                <a:solidFill>
                  <a:schemeClr val="tx2"/>
                </a:solidFill>
                <a:latin typeface="Myriad Pro" pitchFamily="34" charset="0"/>
              </a:defRPr>
            </a:lvl2pPr>
            <a:lvl3pPr>
              <a:defRPr sz="2400">
                <a:solidFill>
                  <a:schemeClr val="tx2"/>
                </a:solidFill>
                <a:latin typeface="Myriad Pro" pitchFamily="34" charset="0"/>
              </a:defRPr>
            </a:lvl3pPr>
            <a:lvl4pPr>
              <a:defRPr sz="2000">
                <a:solidFill>
                  <a:schemeClr val="tx2"/>
                </a:solidFill>
                <a:latin typeface="Myriad Pro" pitchFamily="34" charset="0"/>
              </a:defRPr>
            </a:lvl4pPr>
            <a:lvl5pPr>
              <a:defRPr sz="2000">
                <a:solidFill>
                  <a:schemeClr val="tx2"/>
                </a:solidFill>
                <a:latin typeface="Myriad Pro"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5" name="Date Placeholder 4"/>
          <p:cNvSpPr>
            <a:spLocks noGrp="1"/>
          </p:cNvSpPr>
          <p:nvPr>
            <p:ph type="dt" sz="half" idx="10"/>
          </p:nvPr>
        </p:nvSpPr>
        <p:spPr>
          <a:xfrm>
            <a:off x="6727032" y="6407944"/>
            <a:ext cx="1920240" cy="365760"/>
          </a:xfrm>
          <a:prstGeom prst="rect">
            <a:avLst/>
          </a:prstGeom>
        </p:spPr>
        <p:txBody>
          <a:bodyPr/>
          <a:lstStyle>
            <a:lvl1pPr>
              <a:defRPr>
                <a:latin typeface="Myriad Pro" pitchFamily="34" charset="0"/>
              </a:defRPr>
            </a:lvl1pPr>
            <a:extLst/>
          </a:lstStyle>
          <a:p>
            <a:r>
              <a:rPr lang="en-US" smtClean="0">
                <a:solidFill>
                  <a:srgbClr val="126C65">
                    <a:tint val="75000"/>
                  </a:srgbClr>
                </a:solidFill>
              </a:rPr>
              <a:t>Presentation Name/ Company Name:</a:t>
            </a:r>
            <a:endParaRPr lang="en-US" dirty="0">
              <a:solidFill>
                <a:srgbClr val="126C65">
                  <a:tint val="75000"/>
                </a:srgbClr>
              </a:solidFill>
            </a:endParaRPr>
          </a:p>
        </p:txBody>
      </p:sp>
      <p:sp>
        <p:nvSpPr>
          <p:cNvPr id="6" name="Footer Placeholder 5"/>
          <p:cNvSpPr>
            <a:spLocks noGrp="1"/>
          </p:cNvSpPr>
          <p:nvPr>
            <p:ph type="ftr" sz="quarter" idx="11"/>
          </p:nvPr>
        </p:nvSpPr>
        <p:spPr>
          <a:xfrm>
            <a:off x="4380072" y="6407944"/>
            <a:ext cx="2350681" cy="365125"/>
          </a:xfrm>
          <a:prstGeom prst="rect">
            <a:avLst/>
          </a:prstGeom>
        </p:spPr>
        <p:txBody>
          <a:bodyPr/>
          <a:lstStyle>
            <a:lvl1pPr>
              <a:defRPr>
                <a:latin typeface="Myriad Pro" pitchFamily="34" charset="0"/>
              </a:defRPr>
            </a:lvl1pPr>
            <a:extLst/>
          </a:lstStyle>
          <a:p>
            <a:endParaRPr lang="en-US" dirty="0">
              <a:solidFill>
                <a:srgbClr val="126C65">
                  <a:tint val="75000"/>
                </a:srgbClr>
              </a:solidFill>
            </a:endParaRPr>
          </a:p>
        </p:txBody>
      </p:sp>
      <p:sp>
        <p:nvSpPr>
          <p:cNvPr id="7" name="Slide Number Placeholder 6"/>
          <p:cNvSpPr>
            <a:spLocks noGrp="1"/>
          </p:cNvSpPr>
          <p:nvPr>
            <p:ph type="sldNum" sz="quarter" idx="12"/>
          </p:nvPr>
        </p:nvSpPr>
        <p:spPr>
          <a:xfrm>
            <a:off x="8647272" y="6407944"/>
            <a:ext cx="365760" cy="365125"/>
          </a:xfrm>
          <a:prstGeom prst="rect">
            <a:avLst/>
          </a:prstGeom>
        </p:spPr>
        <p:txBody>
          <a:bodyPr/>
          <a:lstStyle>
            <a:lvl1pPr>
              <a:defRPr>
                <a:latin typeface="Myriad Pro" pitchFamily="34" charset="0"/>
              </a:defRPr>
            </a:lvl1pPr>
            <a:extLst/>
          </a:lstStyle>
          <a:p>
            <a:fld id="{9898215E-4A68-43C2-97EF-D92D42317675}" type="slidenum">
              <a:rPr lang="en-US" smtClean="0">
                <a:solidFill>
                  <a:srgbClr val="126C65">
                    <a:tint val="75000"/>
                  </a:srgbClr>
                </a:solidFill>
              </a:rPr>
              <a:pPr/>
              <a:t>‹#›</a:t>
            </a:fld>
            <a:endParaRPr lang="en-US" dirty="0">
              <a:solidFill>
                <a:srgbClr val="126C65">
                  <a:tint val="75000"/>
                </a:srgbClr>
              </a:solidFill>
            </a:endParaRPr>
          </a:p>
        </p:txBody>
      </p:sp>
    </p:spTree>
    <p:extLst>
      <p:ext uri="{BB962C8B-B14F-4D97-AF65-F5344CB8AC3E}">
        <p14:creationId xmlns:p14="http://schemas.microsoft.com/office/powerpoint/2010/main" val="414767338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prstGeom prst="rect">
            <a:avLst/>
          </a:prstGeo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a:xfrm>
            <a:off x="6727032" y="6407944"/>
            <a:ext cx="1920240" cy="365760"/>
          </a:xfrm>
          <a:prstGeom prst="rect">
            <a:avLst/>
          </a:prstGeom>
        </p:spPr>
        <p:txBody>
          <a:bodyPr/>
          <a:lstStyle>
            <a:lvl1pPr>
              <a:defRPr>
                <a:solidFill>
                  <a:schemeClr val="tx1"/>
                </a:solidFill>
              </a:defRPr>
            </a:lvl1pPr>
            <a:extLst/>
          </a:lstStyle>
          <a:p>
            <a:r>
              <a:rPr lang="en-US" smtClean="0">
                <a:solidFill>
                  <a:prstClr val="white"/>
                </a:solidFill>
              </a:rPr>
              <a:t>Presentation Name/ Company Name:</a:t>
            </a:r>
            <a:endParaRPr lang="en-US">
              <a:solidFill>
                <a:prstClr val="white"/>
              </a:solidFill>
            </a:endParaRPr>
          </a:p>
        </p:txBody>
      </p:sp>
      <p:sp>
        <p:nvSpPr>
          <p:cNvPr id="6" name="Footer Placeholder 5"/>
          <p:cNvSpPr>
            <a:spLocks noGrp="1"/>
          </p:cNvSpPr>
          <p:nvPr>
            <p:ph type="ftr" sz="quarter" idx="11"/>
          </p:nvPr>
        </p:nvSpPr>
        <p:spPr>
          <a:xfrm>
            <a:off x="4380072" y="6407944"/>
            <a:ext cx="2350681" cy="365125"/>
          </a:xfrm>
          <a:prstGeom prst="rect">
            <a:avLst/>
          </a:prstGeom>
        </p:spPr>
        <p:txBody>
          <a:bodyPr/>
          <a:lstStyle>
            <a:lvl1pPr>
              <a:defRPr>
                <a:solidFill>
                  <a:schemeClr val="tx1"/>
                </a:solidFill>
              </a:defRPr>
            </a:lvl1pPr>
            <a:extLst/>
          </a:lstStyle>
          <a:p>
            <a:endParaRPr lang="en-US">
              <a:solidFill>
                <a:prstClr val="white"/>
              </a:solidFill>
            </a:endParaRPr>
          </a:p>
        </p:txBody>
      </p:sp>
      <p:sp>
        <p:nvSpPr>
          <p:cNvPr id="7" name="Slide Number Placeholder 6"/>
          <p:cNvSpPr>
            <a:spLocks noGrp="1"/>
          </p:cNvSpPr>
          <p:nvPr>
            <p:ph type="sldNum" sz="quarter" idx="12"/>
          </p:nvPr>
        </p:nvSpPr>
        <p:spPr>
          <a:xfrm>
            <a:off x="8647272" y="6407944"/>
            <a:ext cx="365760" cy="365125"/>
          </a:xfrm>
          <a:prstGeom prst="rect">
            <a:avLst/>
          </a:prstGeom>
        </p:spPr>
        <p:txBody>
          <a:bodyPr/>
          <a:lstStyle>
            <a:lvl1pPr>
              <a:defRPr>
                <a:solidFill>
                  <a:schemeClr val="tx1"/>
                </a:solidFill>
              </a:defRPr>
            </a:lvl1pPr>
            <a:extLst/>
          </a:lstStyle>
          <a:p>
            <a:fld id="{9898215E-4A68-43C2-97EF-D92D42317675}" type="slidenum">
              <a:rPr lang="en-US" smtClean="0">
                <a:solidFill>
                  <a:prstClr val="white"/>
                </a:solidFill>
              </a:rPr>
              <a:pPr/>
              <a:t>‹#›</a:t>
            </a:fld>
            <a:endParaRPr lang="en-US">
              <a:solidFill>
                <a:prstClr val="white"/>
              </a:solidFill>
            </a:endParaRPr>
          </a:p>
        </p:txBody>
      </p:sp>
      <p:sp>
        <p:nvSpPr>
          <p:cNvPr id="2" name="Title 1"/>
          <p:cNvSpPr>
            <a:spLocks noGrp="1"/>
          </p:cNvSpPr>
          <p:nvPr>
            <p:ph type="title"/>
          </p:nvPr>
        </p:nvSpPr>
        <p:spPr>
          <a:xfrm>
            <a:off x="228600" y="4865122"/>
            <a:ext cx="8075432" cy="562672"/>
          </a:xfrm>
          <a:prstGeom prst="rect">
            <a:avLst/>
          </a:prstGeo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14" name="Title Placeholder 1"/>
          <p:cNvSpPr txBox="1">
            <a:spLocks/>
          </p:cNvSpPr>
          <p:nvPr userDrawn="1"/>
        </p:nvSpPr>
        <p:spPr>
          <a:xfrm>
            <a:off x="457200" y="274638"/>
            <a:ext cx="8229600" cy="1143000"/>
          </a:xfrm>
          <a:prstGeom prst="rect">
            <a:avLst/>
          </a:prstGeom>
        </p:spPr>
        <p:txBody>
          <a:bodyPr vert="horz" lIns="91440" tIns="45720" rIns="91440" bIns="45720" rtlCol="0" anchor="ctr">
            <a:normAutofit/>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smtClean="0">
                <a:solidFill>
                  <a:srgbClr val="DEF5FA"/>
                </a:solidFill>
              </a:rPr>
              <a:t>Click to edit Master title style</a:t>
            </a:r>
            <a:endParaRPr lang="en-US">
              <a:solidFill>
                <a:srgbClr val="DEF5FA"/>
              </a:solidFill>
            </a:endParaRPr>
          </a:p>
        </p:txBody>
      </p:sp>
      <p:sp>
        <p:nvSpPr>
          <p:cNvPr id="15" name="Text Placeholder 2"/>
          <p:cNvSpPr>
            <a:spLocks noGrp="1"/>
          </p:cNvSpPr>
          <p:nvPr>
            <p:ph idx="13"/>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Date Placeholder 3"/>
          <p:cNvSpPr txBox="1">
            <a:spLocks/>
          </p:cNvSpPr>
          <p:nvPr userDrawn="1"/>
        </p:nvSpPr>
        <p:spPr>
          <a:xfrm>
            <a:off x="457200" y="6356350"/>
            <a:ext cx="21336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E446E8A-FC5F-499D-A43F-5CFF392A664C}" type="datetimeFigureOut">
              <a:rPr lang="en-US" smtClean="0">
                <a:solidFill>
                  <a:prstClr val="white">
                    <a:tint val="75000"/>
                  </a:prstClr>
                </a:solidFill>
              </a:rPr>
              <a:pPr/>
              <a:t>3/2/2018</a:t>
            </a:fld>
            <a:endParaRPr lang="en-US">
              <a:solidFill>
                <a:prstClr val="white">
                  <a:tint val="75000"/>
                </a:prstClr>
              </a:solidFill>
            </a:endParaRPr>
          </a:p>
        </p:txBody>
      </p:sp>
      <p:sp>
        <p:nvSpPr>
          <p:cNvPr id="17" name="Slide Number Placeholder 5"/>
          <p:cNvSpPr txBox="1">
            <a:spLocks/>
          </p:cNvSpPr>
          <p:nvPr userDrawn="1"/>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7051BCF-A29C-4335-BCB1-BA1D51212CE6}" type="slidenum">
              <a:rPr lang="en-US" smtClean="0">
                <a:solidFill>
                  <a:prstClr val="white">
                    <a:tint val="75000"/>
                  </a:prstClr>
                </a:solidFill>
              </a:rPr>
              <a:pPr/>
              <a:t>‹#›</a:t>
            </a:fld>
            <a:endParaRPr lang="en-US">
              <a:solidFill>
                <a:prstClr val="white">
                  <a:tint val="75000"/>
                </a:prstClr>
              </a:solidFill>
            </a:endParaRPr>
          </a:p>
        </p:txBody>
      </p:sp>
      <p:pic>
        <p:nvPicPr>
          <p:cNvPr id="18" name="Picture 17" descr="main.jpg"/>
          <p:cNvPicPr>
            <a:picLocks noChangeAspect="1"/>
          </p:cNvPicPr>
          <p:nvPr userDrawn="1"/>
        </p:nvPicPr>
        <p:blipFill>
          <a:blip r:embed="rId3" cstate="print"/>
          <a:stretch>
            <a:fillRect/>
          </a:stretch>
        </p:blipFill>
        <p:spPr>
          <a:xfrm>
            <a:off x="0" y="1524"/>
            <a:ext cx="9144000" cy="6854952"/>
          </a:xfrm>
          <a:prstGeom prst="rect">
            <a:avLst/>
          </a:prstGeom>
        </p:spPr>
      </p:pic>
    </p:spTree>
    <p:extLst>
      <p:ext uri="{BB962C8B-B14F-4D97-AF65-F5344CB8AC3E}">
        <p14:creationId xmlns:p14="http://schemas.microsoft.com/office/powerpoint/2010/main" val="227919878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6"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1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srgbClr val="126C65">
                  <a:tint val="75000"/>
                </a:srgbClr>
              </a:solidFill>
            </a:endParaRPr>
          </a:p>
        </p:txBody>
      </p:sp>
      <p:sp>
        <p:nvSpPr>
          <p:cNvPr id="2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F0252-C5BD-4D1A-8261-553E959FA250}" type="slidenum">
              <a:rPr lang="en-US" smtClean="0">
                <a:solidFill>
                  <a:srgbClr val="126C65">
                    <a:tint val="75000"/>
                  </a:srgbClr>
                </a:solidFill>
              </a:rPr>
              <a:pPr/>
              <a:t>‹#›</a:t>
            </a:fld>
            <a:endParaRPr lang="en-US">
              <a:solidFill>
                <a:srgbClr val="126C65">
                  <a:tint val="75000"/>
                </a:srgbClr>
              </a:solidFill>
            </a:endParaRPr>
          </a:p>
        </p:txBody>
      </p:sp>
      <p:pic>
        <p:nvPicPr>
          <p:cNvPr id="21" name="Picture 20" descr="inner_bg1.jpg"/>
          <p:cNvPicPr>
            <a:picLocks noChangeAspect="1"/>
          </p:cNvPicPr>
          <p:nvPr/>
        </p:nvPicPr>
        <p:blipFill>
          <a:blip r:embed="rId13" cstate="print"/>
          <a:stretch>
            <a:fillRect/>
          </a:stretch>
        </p:blipFill>
        <p:spPr>
          <a:xfrm>
            <a:off x="1" y="1524"/>
            <a:ext cx="9144019" cy="6854966"/>
          </a:xfrm>
          <a:prstGeom prst="rect">
            <a:avLst/>
          </a:prstGeom>
          <a:noFill/>
          <a:ln>
            <a:noFill/>
          </a:ln>
        </p:spPr>
      </p:pic>
      <p:sp>
        <p:nvSpPr>
          <p:cNvPr id="23" name="Title 1"/>
          <p:cNvSpPr txBox="1">
            <a:spLocks/>
          </p:cNvSpPr>
          <p:nvPr/>
        </p:nvSpPr>
        <p:spPr>
          <a:xfrm>
            <a:off x="6172200" y="304800"/>
            <a:ext cx="2667000" cy="609600"/>
          </a:xfrm>
          <a:prstGeom prst="rect">
            <a:avLst/>
          </a:prstGeom>
        </p:spPr>
        <p:txBody>
          <a:bodyPr>
            <a:normAutofit/>
          </a:bodyPr>
          <a:lstStyle>
            <a:lvl1pPr>
              <a:defRPr sz="1000">
                <a:latin typeface="Myriad Pro" pitchFamily="34" charset="0"/>
              </a:defRPr>
            </a:lvl1pPr>
          </a:lstStyle>
          <a:p>
            <a:pPr>
              <a:spcBef>
                <a:spcPct val="0"/>
              </a:spcBef>
              <a:defRPr/>
            </a:pPr>
            <a:endParaRPr lang="en-US" dirty="0" smtClean="0">
              <a:solidFill>
                <a:srgbClr val="126C65"/>
              </a:solidFill>
            </a:endParaRPr>
          </a:p>
        </p:txBody>
      </p:sp>
    </p:spTree>
    <p:extLst>
      <p:ext uri="{BB962C8B-B14F-4D97-AF65-F5344CB8AC3E}">
        <p14:creationId xmlns:p14="http://schemas.microsoft.com/office/powerpoint/2010/main" val="962258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6"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solidFill>
                  <a:srgbClr val="126C65">
                    <a:tint val="75000"/>
                  </a:srgbClr>
                </a:solidFill>
              </a:rPr>
              <a:t>Presentation Name/ Company Name:</a:t>
            </a:r>
            <a:endParaRPr lang="en-US">
              <a:solidFill>
                <a:srgbClr val="126C65">
                  <a:tint val="75000"/>
                </a:srgbClr>
              </a:solidFill>
            </a:endParaRPr>
          </a:p>
        </p:txBody>
      </p:sp>
      <p:sp>
        <p:nvSpPr>
          <p:cNvPr id="1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srgbClr val="126C65">
                  <a:tint val="75000"/>
                </a:srgbClr>
              </a:solidFill>
            </a:endParaRPr>
          </a:p>
        </p:txBody>
      </p:sp>
      <p:sp>
        <p:nvSpPr>
          <p:cNvPr id="2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F0252-C5BD-4D1A-8261-553E959FA250}" type="slidenum">
              <a:rPr lang="en-US" smtClean="0">
                <a:solidFill>
                  <a:srgbClr val="126C65">
                    <a:tint val="75000"/>
                  </a:srgbClr>
                </a:solidFill>
              </a:rPr>
              <a:pPr/>
              <a:t>‹#›</a:t>
            </a:fld>
            <a:endParaRPr lang="en-US">
              <a:solidFill>
                <a:srgbClr val="126C65">
                  <a:tint val="75000"/>
                </a:srgbClr>
              </a:solidFill>
            </a:endParaRPr>
          </a:p>
        </p:txBody>
      </p:sp>
      <p:pic>
        <p:nvPicPr>
          <p:cNvPr id="21" name="Picture 20" descr="inner_bg1.jpg"/>
          <p:cNvPicPr>
            <a:picLocks noChangeAspect="1"/>
          </p:cNvPicPr>
          <p:nvPr/>
        </p:nvPicPr>
        <p:blipFill>
          <a:blip r:embed="rId13" cstate="print"/>
          <a:stretch>
            <a:fillRect/>
          </a:stretch>
        </p:blipFill>
        <p:spPr>
          <a:xfrm>
            <a:off x="1" y="1524"/>
            <a:ext cx="9144019" cy="6854966"/>
          </a:xfrm>
          <a:prstGeom prst="rect">
            <a:avLst/>
          </a:prstGeom>
          <a:noFill/>
          <a:ln>
            <a:noFill/>
          </a:ln>
        </p:spPr>
      </p:pic>
      <p:sp>
        <p:nvSpPr>
          <p:cNvPr id="23" name="Title 1"/>
          <p:cNvSpPr txBox="1">
            <a:spLocks/>
          </p:cNvSpPr>
          <p:nvPr/>
        </p:nvSpPr>
        <p:spPr>
          <a:xfrm>
            <a:off x="6172200" y="304800"/>
            <a:ext cx="2667000" cy="609600"/>
          </a:xfrm>
          <a:prstGeom prst="rect">
            <a:avLst/>
          </a:prstGeom>
        </p:spPr>
        <p:txBody>
          <a:bodyPr>
            <a:normAutofit/>
          </a:bodyPr>
          <a:lstStyle>
            <a:lvl1pPr>
              <a:defRPr sz="1000">
                <a:latin typeface="Myriad Pro" pitchFamily="34" charset="0"/>
              </a:defRPr>
            </a:lvl1pPr>
          </a:lstStyle>
          <a:p>
            <a:pPr>
              <a:spcBef>
                <a:spcPct val="0"/>
              </a:spcBef>
              <a:defRPr/>
            </a:pPr>
            <a:endParaRPr lang="en-US" dirty="0" smtClean="0">
              <a:solidFill>
                <a:srgbClr val="126C65"/>
              </a:solidFill>
              <a:latin typeface="Myriad Web Pro" pitchFamily="34" charset="0"/>
              <a:ea typeface="+mj-ea"/>
              <a:cs typeface="+mj-cs"/>
            </a:endParaRPr>
          </a:p>
        </p:txBody>
      </p:sp>
    </p:spTree>
    <p:extLst>
      <p:ext uri="{BB962C8B-B14F-4D97-AF65-F5344CB8AC3E}">
        <p14:creationId xmlns:p14="http://schemas.microsoft.com/office/powerpoint/2010/main" val="27103796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7"/>
          <p:cNvSpPr txBox="1">
            <a:spLocks noChangeArrowheads="1"/>
          </p:cNvSpPr>
          <p:nvPr/>
        </p:nvSpPr>
        <p:spPr bwMode="auto">
          <a:xfrm>
            <a:off x="1752600" y="1143000"/>
            <a:ext cx="6553200" cy="4493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61" tIns="45682" rIns="91361" bIns="45682">
            <a:spAutoFit/>
          </a:bodyPr>
          <a:lstStyle>
            <a:lvl1pPr marL="53975" defTabSz="809625" eaLnBrk="0" hangingPunct="0">
              <a:defRPr>
                <a:solidFill>
                  <a:schemeClr val="accent2"/>
                </a:solidFill>
                <a:latin typeface="Arial" pitchFamily="34" charset="0"/>
              </a:defRPr>
            </a:lvl1pPr>
            <a:lvl2pPr marL="742950" indent="-285750" defTabSz="809625" eaLnBrk="0" hangingPunct="0">
              <a:defRPr>
                <a:solidFill>
                  <a:schemeClr val="accent2"/>
                </a:solidFill>
                <a:latin typeface="Arial" pitchFamily="34" charset="0"/>
              </a:defRPr>
            </a:lvl2pPr>
            <a:lvl3pPr marL="1143000" indent="-228600" defTabSz="809625" eaLnBrk="0" hangingPunct="0">
              <a:defRPr>
                <a:solidFill>
                  <a:schemeClr val="accent2"/>
                </a:solidFill>
                <a:latin typeface="Arial" pitchFamily="34" charset="0"/>
              </a:defRPr>
            </a:lvl3pPr>
            <a:lvl4pPr marL="1600200" indent="-228600" defTabSz="809625" eaLnBrk="0" hangingPunct="0">
              <a:defRPr>
                <a:solidFill>
                  <a:schemeClr val="accent2"/>
                </a:solidFill>
                <a:latin typeface="Arial" pitchFamily="34" charset="0"/>
              </a:defRPr>
            </a:lvl4pPr>
            <a:lvl5pPr marL="2057400" indent="-228600" defTabSz="809625" eaLnBrk="0" hangingPunct="0">
              <a:defRPr>
                <a:solidFill>
                  <a:schemeClr val="accent2"/>
                </a:solidFill>
                <a:latin typeface="Arial" pitchFamily="34" charset="0"/>
              </a:defRPr>
            </a:lvl5pPr>
            <a:lvl6pPr marL="2514600" indent="-228600" defTabSz="809625" eaLnBrk="0" fontAlgn="base" hangingPunct="0">
              <a:spcBef>
                <a:spcPct val="0"/>
              </a:spcBef>
              <a:spcAft>
                <a:spcPct val="0"/>
              </a:spcAft>
              <a:defRPr>
                <a:solidFill>
                  <a:schemeClr val="accent2"/>
                </a:solidFill>
                <a:latin typeface="Arial" pitchFamily="34" charset="0"/>
              </a:defRPr>
            </a:lvl6pPr>
            <a:lvl7pPr marL="2971800" indent="-228600" defTabSz="809625" eaLnBrk="0" fontAlgn="base" hangingPunct="0">
              <a:spcBef>
                <a:spcPct val="0"/>
              </a:spcBef>
              <a:spcAft>
                <a:spcPct val="0"/>
              </a:spcAft>
              <a:defRPr>
                <a:solidFill>
                  <a:schemeClr val="accent2"/>
                </a:solidFill>
                <a:latin typeface="Arial" pitchFamily="34" charset="0"/>
              </a:defRPr>
            </a:lvl7pPr>
            <a:lvl8pPr marL="3429000" indent="-228600" defTabSz="809625" eaLnBrk="0" fontAlgn="base" hangingPunct="0">
              <a:spcBef>
                <a:spcPct val="0"/>
              </a:spcBef>
              <a:spcAft>
                <a:spcPct val="0"/>
              </a:spcAft>
              <a:defRPr>
                <a:solidFill>
                  <a:schemeClr val="accent2"/>
                </a:solidFill>
                <a:latin typeface="Arial" pitchFamily="34" charset="0"/>
              </a:defRPr>
            </a:lvl8pPr>
            <a:lvl9pPr marL="3886200" indent="-228600" defTabSz="809625" eaLnBrk="0" fontAlgn="base" hangingPunct="0">
              <a:spcBef>
                <a:spcPct val="0"/>
              </a:spcBef>
              <a:spcAft>
                <a:spcPct val="0"/>
              </a:spcAft>
              <a:defRPr>
                <a:solidFill>
                  <a:schemeClr val="accent2"/>
                </a:solidFill>
                <a:latin typeface="Arial" pitchFamily="34" charset="0"/>
              </a:defRPr>
            </a:lvl9pPr>
          </a:lstStyle>
          <a:p>
            <a:r>
              <a:rPr lang="en-US" sz="2800" b="1" dirty="0"/>
              <a:t> </a:t>
            </a:r>
            <a:endParaRPr lang="en-US" sz="2800" dirty="0"/>
          </a:p>
          <a:p>
            <a:pPr algn="ctr"/>
            <a:r>
              <a:rPr lang="en-US" sz="3200" b="1" dirty="0" smtClean="0">
                <a:solidFill>
                  <a:schemeClr val="tx1"/>
                </a:solidFill>
                <a:latin typeface="+mn-lt"/>
                <a:ea typeface="Batang" panose="02030600000101010101" pitchFamily="18" charset="-127"/>
              </a:rPr>
              <a:t>DOING BUSINESS REFORMS</a:t>
            </a:r>
          </a:p>
          <a:p>
            <a:pPr algn="ctr"/>
            <a:r>
              <a:rPr lang="en-US" sz="3200" b="1" dirty="0" smtClean="0">
                <a:solidFill>
                  <a:schemeClr val="tx1"/>
                </a:solidFill>
                <a:latin typeface="+mn-lt"/>
                <a:ea typeface="Batang" panose="02030600000101010101" pitchFamily="18" charset="-127"/>
              </a:rPr>
              <a:t>2017-2018</a:t>
            </a:r>
          </a:p>
          <a:p>
            <a:pPr algn="ctr"/>
            <a:endParaRPr lang="en-US" sz="3200" b="1" dirty="0">
              <a:solidFill>
                <a:schemeClr val="tx1"/>
              </a:solidFill>
              <a:latin typeface="+mn-lt"/>
              <a:ea typeface="Batang" panose="02030600000101010101" pitchFamily="18" charset="-127"/>
            </a:endParaRPr>
          </a:p>
          <a:p>
            <a:pPr algn="ctr"/>
            <a:endParaRPr lang="en-US" sz="3200" b="1" dirty="0" smtClean="0">
              <a:solidFill>
                <a:schemeClr val="tx1"/>
              </a:solidFill>
              <a:latin typeface="+mn-lt"/>
              <a:ea typeface="Batang" panose="02030600000101010101" pitchFamily="18" charset="-127"/>
            </a:endParaRPr>
          </a:p>
          <a:p>
            <a:pPr algn="ctr"/>
            <a:endParaRPr lang="en-US" sz="3200" b="1" dirty="0" smtClean="0">
              <a:solidFill>
                <a:schemeClr val="tx1"/>
              </a:solidFill>
              <a:latin typeface="+mn-lt"/>
              <a:ea typeface="Batang" panose="02030600000101010101" pitchFamily="18" charset="-127"/>
            </a:endParaRPr>
          </a:p>
          <a:p>
            <a:pPr algn="ctr"/>
            <a:r>
              <a:rPr lang="en-US" sz="3600" b="1" dirty="0" smtClean="0">
                <a:solidFill>
                  <a:srgbClr val="00B050"/>
                </a:solidFill>
                <a:latin typeface="+mn-lt"/>
                <a:ea typeface="Batang" panose="02030600000101010101" pitchFamily="18" charset="-127"/>
              </a:rPr>
              <a:t>Securities and Exchange Commission of Pakistan </a:t>
            </a:r>
          </a:p>
          <a:p>
            <a:pPr algn="ctr"/>
            <a:endParaRPr lang="en-US" sz="2600" b="1" dirty="0">
              <a:solidFill>
                <a:schemeClr val="tx1"/>
              </a:solidFill>
              <a:latin typeface="+mn-lt"/>
              <a:ea typeface="Batang" panose="02030600000101010101" pitchFamily="18" charset="-127"/>
            </a:endParaRPr>
          </a:p>
        </p:txBody>
      </p:sp>
      <p:sp>
        <p:nvSpPr>
          <p:cNvPr id="2" name="Slide Number Placeholder 1"/>
          <p:cNvSpPr>
            <a:spLocks noGrp="1"/>
          </p:cNvSpPr>
          <p:nvPr>
            <p:ph type="sldNum" sz="quarter" idx="4"/>
          </p:nvPr>
        </p:nvSpPr>
        <p:spPr/>
        <p:txBody>
          <a:bodyPr/>
          <a:lstStyle/>
          <a:p>
            <a:fld id="{B7051BCF-A29C-4335-BCB1-BA1D51212CE6}" type="slidenum">
              <a:rPr lang="en-US" smtClean="0">
                <a:solidFill>
                  <a:srgbClr val="126C65">
                    <a:tint val="75000"/>
                  </a:srgbClr>
                </a:solidFill>
              </a:rPr>
              <a:pPr/>
              <a:t>1</a:t>
            </a:fld>
            <a:endParaRPr lang="en-US" dirty="0">
              <a:solidFill>
                <a:srgbClr val="126C65">
                  <a:tint val="75000"/>
                </a:srgbClr>
              </a:solidFill>
            </a:endParaRPr>
          </a:p>
        </p:txBody>
      </p:sp>
    </p:spTree>
    <p:extLst>
      <p:ext uri="{BB962C8B-B14F-4D97-AF65-F5344CB8AC3E}">
        <p14:creationId xmlns:p14="http://schemas.microsoft.com/office/powerpoint/2010/main" val="2099188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6839" y="286077"/>
            <a:ext cx="8111359" cy="523220"/>
          </a:xfrm>
          <a:prstGeom prst="rect">
            <a:avLst/>
          </a:prstGeom>
        </p:spPr>
        <p:txBody>
          <a:bodyPr wrap="square">
            <a:spAutoFit/>
          </a:bodyPr>
          <a:lstStyle/>
          <a:p>
            <a:pPr algn="just">
              <a:spcAft>
                <a:spcPts val="0"/>
              </a:spcAft>
              <a:tabLst>
                <a:tab pos="914400" algn="l"/>
              </a:tabLst>
            </a:pPr>
            <a:r>
              <a:rPr lang="en-ZW" sz="2800" b="1" dirty="0" smtClean="0">
                <a:latin typeface="+mj-lt"/>
                <a:ea typeface="Calibri" panose="020F0502020204030204" pitchFamily="34" charset="0"/>
                <a:cs typeface="Arial" panose="020B0604020202020204" pitchFamily="34" charset="0"/>
              </a:rPr>
              <a:t>REFORMS IMPLEMENTED BY SECP</a:t>
            </a:r>
            <a:endParaRPr lang="en-ZW" sz="2800" dirty="0">
              <a:solidFill>
                <a:srgbClr val="FF0000"/>
              </a:solidFill>
              <a:latin typeface="+mj-lt"/>
              <a:ea typeface="Calibri" panose="020F0502020204030204" pitchFamily="34" charset="0"/>
              <a:cs typeface="Arial" panose="020B0604020202020204" pitchFamily="34" charset="0"/>
            </a:endParaRPr>
          </a:p>
        </p:txBody>
      </p:sp>
      <p:sp>
        <p:nvSpPr>
          <p:cNvPr id="4" name="Rectangle 3"/>
          <p:cNvSpPr/>
          <p:nvPr/>
        </p:nvSpPr>
        <p:spPr>
          <a:xfrm>
            <a:off x="97219" y="838200"/>
            <a:ext cx="8610600" cy="5921108"/>
          </a:xfrm>
          <a:prstGeom prst="rect">
            <a:avLst/>
          </a:prstGeom>
        </p:spPr>
        <p:txBody>
          <a:bodyPr wrap="square">
            <a:spAutoFit/>
          </a:bodyPr>
          <a:lstStyle/>
          <a:p>
            <a:pPr marL="285750" indent="-285750" algn="just">
              <a:lnSpc>
                <a:spcPct val="107000"/>
              </a:lnSpc>
              <a:spcAft>
                <a:spcPts val="0"/>
              </a:spcAft>
              <a:buFont typeface="Wingdings" panose="05000000000000000000" pitchFamily="2" charset="2"/>
              <a:buChar char="Ø"/>
            </a:pPr>
            <a:r>
              <a:rPr lang="en-ZW" sz="2400" dirty="0"/>
              <a:t>SECP on February 06, 2018, launched a single online procedure for user registration, name reservation, company incorporation, payment of fee through credit card and IBFT and notification of appointment of CEO.  This reform has reduced number of procedures  for company incorporation</a:t>
            </a:r>
            <a:r>
              <a:rPr lang="en-ZW" sz="2400" dirty="0" smtClean="0"/>
              <a:t>.</a:t>
            </a:r>
          </a:p>
          <a:p>
            <a:pPr marL="285750" indent="-285750" algn="just">
              <a:lnSpc>
                <a:spcPct val="107000"/>
              </a:lnSpc>
              <a:spcAft>
                <a:spcPts val="0"/>
              </a:spcAft>
              <a:buFont typeface="Wingdings" panose="05000000000000000000" pitchFamily="2" charset="2"/>
              <a:buChar char="Ø"/>
            </a:pPr>
            <a:endParaRPr lang="en-ZW" sz="2400" dirty="0" smtClean="0">
              <a:ea typeface="Calibri" panose="020F0502020204030204" pitchFamily="34" charset="0"/>
              <a:cs typeface="Arial" panose="020B0604020202020204" pitchFamily="34" charset="0"/>
            </a:endParaRPr>
          </a:p>
          <a:p>
            <a:pPr marL="285750" indent="-285750" algn="just">
              <a:lnSpc>
                <a:spcPct val="107000"/>
              </a:lnSpc>
              <a:buFont typeface="Wingdings" panose="05000000000000000000" pitchFamily="2" charset="2"/>
              <a:buChar char="Ø"/>
            </a:pPr>
            <a:r>
              <a:rPr lang="en-ZW" sz="2400" dirty="0"/>
              <a:t>The Companies (Incorporation) Regulations, 2017 has replaced the requirement of filing of multiple form/documents </a:t>
            </a:r>
            <a:r>
              <a:rPr lang="en-ZW" sz="2400" dirty="0" err="1"/>
              <a:t>i.e</a:t>
            </a:r>
            <a:r>
              <a:rPr lang="en-ZW" sz="2400" dirty="0"/>
              <a:t>(Form 1, 21,29, Memorandum) at the time of incorporation with single application form/document(Annexure-IV of Incorporation Regulations) . As a result, </a:t>
            </a:r>
            <a:r>
              <a:rPr lang="en-ZW" sz="2400" u="sng" dirty="0"/>
              <a:t>single </a:t>
            </a:r>
            <a:r>
              <a:rPr lang="en-ZW" sz="2400" dirty="0"/>
              <a:t>filing fee as specified in para I(8) of Seventh Schedule of the Companies Act, 2017 is charged instead of filing fees for </a:t>
            </a:r>
            <a:r>
              <a:rPr lang="en-ZW" sz="2400" u="sng" dirty="0"/>
              <a:t>4 forms/documents. </a:t>
            </a:r>
            <a:r>
              <a:rPr lang="en-ZW" sz="2400" dirty="0"/>
              <a:t>This reform has reduced the </a:t>
            </a:r>
            <a:r>
              <a:rPr lang="en-ZW" sz="2400" dirty="0" smtClean="0"/>
              <a:t>cost</a:t>
            </a:r>
            <a:r>
              <a:rPr lang="en-ZW" sz="2400" dirty="0"/>
              <a:t> for company incorporation</a:t>
            </a:r>
            <a:r>
              <a:rPr lang="en-ZW" sz="2400" dirty="0" smtClean="0"/>
              <a:t>.</a:t>
            </a:r>
            <a:endParaRPr lang="en-ZW" sz="2400" dirty="0">
              <a:ea typeface="Calibri" panose="020F0502020204030204" pitchFamily="34" charset="0"/>
              <a:cs typeface="Arial" panose="020B0604020202020204" pitchFamily="34" charset="0"/>
            </a:endParaRPr>
          </a:p>
          <a:p>
            <a:pPr algn="just">
              <a:lnSpc>
                <a:spcPct val="107000"/>
              </a:lnSpc>
              <a:spcAft>
                <a:spcPts val="0"/>
              </a:spcAft>
            </a:pPr>
            <a:endParaRPr lang="en-ZW"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39299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1510" y="152400"/>
            <a:ext cx="8111359" cy="523220"/>
          </a:xfrm>
          <a:prstGeom prst="rect">
            <a:avLst/>
          </a:prstGeom>
        </p:spPr>
        <p:txBody>
          <a:bodyPr wrap="square">
            <a:spAutoFit/>
          </a:bodyPr>
          <a:lstStyle/>
          <a:p>
            <a:pPr algn="just">
              <a:spcAft>
                <a:spcPts val="0"/>
              </a:spcAft>
              <a:tabLst>
                <a:tab pos="914400" algn="l"/>
              </a:tabLst>
            </a:pPr>
            <a:r>
              <a:rPr lang="en-ZW" sz="2800" b="1" dirty="0" smtClean="0">
                <a:latin typeface="+mj-lt"/>
                <a:ea typeface="Calibri" panose="020F0502020204030204" pitchFamily="34" charset="0"/>
                <a:cs typeface="Arial" panose="020B0604020202020204" pitchFamily="34" charset="0"/>
              </a:rPr>
              <a:t>REFORMS IMPLEMENTED BY SECP</a:t>
            </a:r>
            <a:endParaRPr lang="en-ZW" sz="2800" dirty="0">
              <a:solidFill>
                <a:srgbClr val="FF0000"/>
              </a:solidFill>
              <a:latin typeface="+mj-lt"/>
              <a:ea typeface="Calibri" panose="020F0502020204030204" pitchFamily="34" charset="0"/>
              <a:cs typeface="Arial" panose="020B0604020202020204" pitchFamily="34" charset="0"/>
            </a:endParaRPr>
          </a:p>
        </p:txBody>
      </p:sp>
      <p:sp>
        <p:nvSpPr>
          <p:cNvPr id="4" name="Rectangle 3"/>
          <p:cNvSpPr/>
          <p:nvPr/>
        </p:nvSpPr>
        <p:spPr>
          <a:xfrm>
            <a:off x="152400" y="641461"/>
            <a:ext cx="8382000" cy="6168355"/>
          </a:xfrm>
          <a:prstGeom prst="rect">
            <a:avLst/>
          </a:prstGeom>
        </p:spPr>
        <p:txBody>
          <a:bodyPr wrap="square">
            <a:spAutoFit/>
          </a:bodyPr>
          <a:lstStyle/>
          <a:p>
            <a:pPr marL="285750" indent="-285750" algn="just">
              <a:lnSpc>
                <a:spcPct val="107000"/>
              </a:lnSpc>
              <a:spcAft>
                <a:spcPts val="0"/>
              </a:spcAft>
              <a:buFont typeface="Wingdings" panose="05000000000000000000" pitchFamily="2" charset="2"/>
              <a:buChar char="Ø"/>
            </a:pPr>
            <a:r>
              <a:rPr lang="en-ZW" sz="2400" dirty="0"/>
              <a:t>The Companies (Incorporation) Regulations, 2017 now requires that details of CEO are provided at the time of incorporation of company on (Annexure-IV of Incorporation Regulations) instead of previous requirement whereby the details of CEO were filed after fifteen days of incorporation of company through Form-29. This reform has reduced number of </a:t>
            </a:r>
            <a:r>
              <a:rPr lang="en-ZW" sz="2400" dirty="0" smtClean="0"/>
              <a:t>procedures</a:t>
            </a:r>
            <a:r>
              <a:rPr lang="en-ZW" sz="2400" dirty="0"/>
              <a:t> for company incorporation</a:t>
            </a:r>
            <a:r>
              <a:rPr lang="en-ZW" sz="2400" dirty="0" smtClean="0"/>
              <a:t>.</a:t>
            </a:r>
            <a:endParaRPr lang="en-ZW" sz="2400" dirty="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Ø"/>
            </a:pPr>
            <a:endParaRPr lang="en-ZW" sz="2400" dirty="0">
              <a:ea typeface="Calibri" panose="020F0502020204030204" pitchFamily="34" charset="0"/>
              <a:cs typeface="Arial" panose="020B0604020202020204" pitchFamily="34" charset="0"/>
            </a:endParaRPr>
          </a:p>
          <a:p>
            <a:pPr marL="285750" indent="-285750" algn="just">
              <a:spcAft>
                <a:spcPts val="0"/>
              </a:spcAft>
              <a:buFont typeface="Wingdings" panose="05000000000000000000" pitchFamily="2" charset="2"/>
              <a:buChar char="Ø"/>
            </a:pPr>
            <a:r>
              <a:rPr lang="en-ZW" sz="2400" dirty="0" smtClean="0"/>
              <a:t>The </a:t>
            </a:r>
            <a:r>
              <a:rPr lang="en-ZW" sz="2400" dirty="0"/>
              <a:t>Companies (Registration Offices) Regulations, 2018 has specified a timeframe of “4 hours” for disposal of complete application for incorporation of company with </a:t>
            </a:r>
            <a:r>
              <a:rPr lang="en-ZW" sz="2400" u="sng" dirty="0"/>
              <a:t>normal fee</a:t>
            </a:r>
            <a:r>
              <a:rPr lang="en-ZW" sz="2400" dirty="0"/>
              <a:t>. It has replaced the previous practice of Fast Track Registration Service under which application was processed in four hours but with </a:t>
            </a:r>
            <a:r>
              <a:rPr lang="en-ZW" sz="2400" u="sng" dirty="0"/>
              <a:t>higher fees</a:t>
            </a:r>
            <a:r>
              <a:rPr lang="en-ZW" sz="2400" dirty="0"/>
              <a:t>. This reform has reduced the time required for company </a:t>
            </a:r>
            <a:r>
              <a:rPr lang="en-ZW" sz="2400" dirty="0" smtClean="0"/>
              <a:t>incorporation.</a:t>
            </a:r>
            <a:endParaRPr lang="en-ZW" sz="2400" dirty="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Ø"/>
            </a:pPr>
            <a:endParaRPr lang="en-ZW" sz="2000" b="1"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663751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6840" y="390177"/>
            <a:ext cx="8111359" cy="523220"/>
          </a:xfrm>
          <a:prstGeom prst="rect">
            <a:avLst/>
          </a:prstGeom>
        </p:spPr>
        <p:txBody>
          <a:bodyPr wrap="square">
            <a:spAutoFit/>
          </a:bodyPr>
          <a:lstStyle/>
          <a:p>
            <a:pPr algn="just">
              <a:spcAft>
                <a:spcPts val="0"/>
              </a:spcAft>
              <a:tabLst>
                <a:tab pos="914400" algn="l"/>
              </a:tabLst>
            </a:pPr>
            <a:r>
              <a:rPr lang="en-ZW" sz="2800" b="1" dirty="0" smtClean="0">
                <a:latin typeface="+mj-lt"/>
                <a:ea typeface="Calibri" panose="020F0502020204030204" pitchFamily="34" charset="0"/>
                <a:cs typeface="Arial" panose="020B0604020202020204" pitchFamily="34" charset="0"/>
              </a:rPr>
              <a:t>REFORMS IMPLEMENTED BY SECP</a:t>
            </a:r>
            <a:endParaRPr lang="en-ZW" sz="2800" dirty="0">
              <a:solidFill>
                <a:srgbClr val="FF0000"/>
              </a:solidFill>
              <a:latin typeface="+mj-lt"/>
              <a:ea typeface="Calibri" panose="020F0502020204030204" pitchFamily="34" charset="0"/>
              <a:cs typeface="Arial" panose="020B0604020202020204" pitchFamily="34" charset="0"/>
            </a:endParaRPr>
          </a:p>
        </p:txBody>
      </p:sp>
      <p:sp>
        <p:nvSpPr>
          <p:cNvPr id="4" name="Rectangle 3"/>
          <p:cNvSpPr/>
          <p:nvPr/>
        </p:nvSpPr>
        <p:spPr>
          <a:xfrm>
            <a:off x="609600" y="1295400"/>
            <a:ext cx="8001000" cy="5332935"/>
          </a:xfrm>
          <a:prstGeom prst="rect">
            <a:avLst/>
          </a:prstGeom>
        </p:spPr>
        <p:txBody>
          <a:bodyPr wrap="square">
            <a:spAutoFit/>
          </a:bodyPr>
          <a:lstStyle/>
          <a:p>
            <a:pPr marL="285750" indent="-285750" algn="just">
              <a:spcAft>
                <a:spcPts val="0"/>
              </a:spcAft>
              <a:buFont typeface="Wingdings" panose="05000000000000000000" pitchFamily="2" charset="2"/>
              <a:buChar char="Ø"/>
            </a:pPr>
            <a:r>
              <a:rPr lang="en-ZW" sz="2800" dirty="0"/>
              <a:t>SECP has developed data linkage with Government of Punjab Business Registration Portal to facilitate business registrations at provincial level.</a:t>
            </a:r>
            <a:endParaRPr lang="en-ZW" sz="2800" dirty="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Ø"/>
            </a:pPr>
            <a:endParaRPr lang="en-ZW" sz="2800" dirty="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Ø"/>
            </a:pPr>
            <a:endParaRPr lang="en-ZW" sz="2800" dirty="0" smtClean="0">
              <a:ea typeface="Calibri" panose="020F0502020204030204" pitchFamily="34" charset="0"/>
              <a:cs typeface="Arial" panose="020B0604020202020204" pitchFamily="34" charset="0"/>
            </a:endParaRPr>
          </a:p>
          <a:p>
            <a:pPr marL="285750" lvl="0" indent="-285750" algn="just">
              <a:buFont typeface="Wingdings" panose="05000000000000000000" pitchFamily="2" charset="2"/>
              <a:buChar char="Ø"/>
              <a:defRPr/>
            </a:pPr>
            <a:r>
              <a:rPr lang="en-ZW" sz="2800" dirty="0"/>
              <a:t>SECP has developed data linkage with EOBI since January 2018 whereby corporate data of all companies registered with SECP is pushed to  EOBI in real time for usage at their end. It is similar to data linkage already created with FBR since March 2017.</a:t>
            </a:r>
          </a:p>
          <a:p>
            <a:pPr marL="285750" indent="-285750" algn="just">
              <a:lnSpc>
                <a:spcPct val="107000"/>
              </a:lnSpc>
              <a:spcAft>
                <a:spcPts val="0"/>
              </a:spcAft>
              <a:buFont typeface="Wingdings" panose="05000000000000000000" pitchFamily="2" charset="2"/>
              <a:buChar char="Ø"/>
            </a:pPr>
            <a:endParaRPr lang="en-ZW" sz="2800" b="1"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905616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58199129"/>
              </p:ext>
            </p:extLst>
          </p:nvPr>
        </p:nvGraphicFramePr>
        <p:xfrm>
          <a:off x="380999" y="1143000"/>
          <a:ext cx="8382000" cy="5181601"/>
        </p:xfrm>
        <a:graphic>
          <a:graphicData uri="http://schemas.openxmlformats.org/drawingml/2006/table">
            <a:tbl>
              <a:tblPr firstRow="1" firstCol="1" bandRow="1">
                <a:tableStyleId>{5C22544A-7EE6-4342-B048-85BDC9FD1C3A}</a:tableStyleId>
              </a:tblPr>
              <a:tblGrid>
                <a:gridCol w="1828800">
                  <a:extLst>
                    <a:ext uri="{9D8B030D-6E8A-4147-A177-3AD203B41FA5}">
                      <a16:colId xmlns:a16="http://schemas.microsoft.com/office/drawing/2014/main" val="4019051852"/>
                    </a:ext>
                  </a:extLst>
                </a:gridCol>
                <a:gridCol w="1676400">
                  <a:extLst>
                    <a:ext uri="{9D8B030D-6E8A-4147-A177-3AD203B41FA5}">
                      <a16:colId xmlns:a16="http://schemas.microsoft.com/office/drawing/2014/main" val="2545831627"/>
                    </a:ext>
                  </a:extLst>
                </a:gridCol>
                <a:gridCol w="1600200">
                  <a:extLst>
                    <a:ext uri="{9D8B030D-6E8A-4147-A177-3AD203B41FA5}">
                      <a16:colId xmlns:a16="http://schemas.microsoft.com/office/drawing/2014/main" val="3938966262"/>
                    </a:ext>
                  </a:extLst>
                </a:gridCol>
                <a:gridCol w="1600200">
                  <a:extLst>
                    <a:ext uri="{9D8B030D-6E8A-4147-A177-3AD203B41FA5}">
                      <a16:colId xmlns:a16="http://schemas.microsoft.com/office/drawing/2014/main" val="2199132400"/>
                    </a:ext>
                  </a:extLst>
                </a:gridCol>
                <a:gridCol w="1676400">
                  <a:extLst>
                    <a:ext uri="{9D8B030D-6E8A-4147-A177-3AD203B41FA5}">
                      <a16:colId xmlns:a16="http://schemas.microsoft.com/office/drawing/2014/main" val="436518742"/>
                    </a:ext>
                  </a:extLst>
                </a:gridCol>
              </a:tblGrid>
              <a:tr h="721336">
                <a:tc gridSpan="5">
                  <a:txBody>
                    <a:bodyPr/>
                    <a:lstStyle/>
                    <a:p>
                      <a:pPr algn="just">
                        <a:spcAft>
                          <a:spcPts val="0"/>
                        </a:spcAft>
                      </a:pPr>
                      <a:r>
                        <a:rPr lang="en-ZW" sz="2000" dirty="0">
                          <a:effectLst/>
                          <a:latin typeface="Myriad Pro"/>
                        </a:rPr>
                        <a:t>Assumption: Private limited company with 2 </a:t>
                      </a:r>
                      <a:r>
                        <a:rPr lang="en-ZW" sz="2000" dirty="0" smtClean="0">
                          <a:effectLst/>
                          <a:latin typeface="Myriad Pro"/>
                        </a:rPr>
                        <a:t>directors, </a:t>
                      </a:r>
                      <a:r>
                        <a:rPr lang="en-ZW" sz="2000" dirty="0" err="1">
                          <a:effectLst/>
                          <a:latin typeface="Myriad Pro"/>
                        </a:rPr>
                        <a:t>Rs</a:t>
                      </a:r>
                      <a:r>
                        <a:rPr lang="en-ZW" sz="2000" dirty="0">
                          <a:effectLst/>
                          <a:latin typeface="Myriad Pro"/>
                        </a:rPr>
                        <a:t>. 100,000/- paid up </a:t>
                      </a:r>
                      <a:r>
                        <a:rPr lang="en-ZW" sz="2000" dirty="0" smtClean="0">
                          <a:effectLst/>
                          <a:latin typeface="Myriad Pro"/>
                        </a:rPr>
                        <a:t>capital</a:t>
                      </a:r>
                      <a:r>
                        <a:rPr lang="en-ZW" sz="2000" baseline="0" dirty="0" smtClean="0">
                          <a:effectLst/>
                          <a:latin typeface="Myriad Pro"/>
                        </a:rPr>
                        <a:t> and online mode of application</a:t>
                      </a:r>
                      <a:endParaRPr lang="en-ZW" sz="2000" dirty="0">
                        <a:effectLst/>
                        <a:latin typeface="Myriad Pro"/>
                        <a:ea typeface="Calibri" panose="020F0502020204030204" pitchFamily="34" charset="0"/>
                      </a:endParaRPr>
                    </a:p>
                  </a:txBody>
                  <a:tcPr marL="68580" marR="68580" marT="0" marB="0"/>
                </a:tc>
                <a:tc hMerge="1">
                  <a:txBody>
                    <a:bodyPr/>
                    <a:lstStyle/>
                    <a:p>
                      <a:endParaRPr lang="en-ZW"/>
                    </a:p>
                  </a:txBody>
                  <a:tcPr/>
                </a:tc>
                <a:tc hMerge="1">
                  <a:txBody>
                    <a:bodyPr/>
                    <a:lstStyle/>
                    <a:p>
                      <a:endParaRPr lang="en-ZW"/>
                    </a:p>
                  </a:txBody>
                  <a:tcPr/>
                </a:tc>
                <a:tc hMerge="1">
                  <a:txBody>
                    <a:bodyPr/>
                    <a:lstStyle/>
                    <a:p>
                      <a:endParaRPr lang="en-ZW"/>
                    </a:p>
                  </a:txBody>
                  <a:tcPr/>
                </a:tc>
                <a:tc hMerge="1">
                  <a:txBody>
                    <a:bodyPr/>
                    <a:lstStyle/>
                    <a:p>
                      <a:endParaRPr lang="en-ZW"/>
                    </a:p>
                  </a:txBody>
                  <a:tcPr/>
                </a:tc>
                <a:extLst>
                  <a:ext uri="{0D108BD9-81ED-4DB2-BD59-A6C34878D82A}">
                    <a16:rowId xmlns:a16="http://schemas.microsoft.com/office/drawing/2014/main" val="1402448736"/>
                  </a:ext>
                </a:extLst>
              </a:tr>
              <a:tr h="673248">
                <a:tc rowSpan="2">
                  <a:txBody>
                    <a:bodyPr/>
                    <a:lstStyle/>
                    <a:p>
                      <a:pPr>
                        <a:spcAft>
                          <a:spcPts val="0"/>
                        </a:spcAft>
                      </a:pPr>
                      <a:r>
                        <a:rPr lang="en-ZW" sz="2000" dirty="0">
                          <a:effectLst/>
                          <a:latin typeface="Myriad Pro"/>
                        </a:rPr>
                        <a:t> </a:t>
                      </a:r>
                      <a:endParaRPr lang="en-ZW" sz="2000" dirty="0">
                        <a:effectLst/>
                        <a:latin typeface="Myriad Pro"/>
                        <a:ea typeface="Calibri" panose="020F0502020204030204" pitchFamily="34" charset="0"/>
                      </a:endParaRPr>
                    </a:p>
                    <a:p>
                      <a:pPr>
                        <a:spcAft>
                          <a:spcPts val="0"/>
                        </a:spcAft>
                      </a:pPr>
                      <a:r>
                        <a:rPr lang="en-ZW" sz="2000" dirty="0">
                          <a:effectLst/>
                          <a:latin typeface="Myriad Pro"/>
                        </a:rPr>
                        <a:t> </a:t>
                      </a:r>
                      <a:endParaRPr lang="en-ZW" sz="2000" dirty="0">
                        <a:effectLst/>
                        <a:latin typeface="Myriad Pro"/>
                        <a:ea typeface="Calibri" panose="020F0502020204030204" pitchFamily="34" charset="0"/>
                      </a:endParaRPr>
                    </a:p>
                  </a:txBody>
                  <a:tcPr marL="68580" marR="68580" marT="0" marB="0"/>
                </a:tc>
                <a:tc>
                  <a:txBody>
                    <a:bodyPr/>
                    <a:lstStyle/>
                    <a:p>
                      <a:pPr algn="just">
                        <a:spcAft>
                          <a:spcPts val="0"/>
                        </a:spcAft>
                      </a:pPr>
                      <a:r>
                        <a:rPr lang="en-ZW" sz="2000" b="1" dirty="0" smtClean="0">
                          <a:effectLst/>
                          <a:latin typeface="Myriad Pro"/>
                        </a:rPr>
                        <a:t>May </a:t>
                      </a:r>
                      <a:r>
                        <a:rPr lang="en-ZW" sz="2000" b="1" dirty="0" smtClean="0">
                          <a:effectLst/>
                          <a:latin typeface="Myriad Pro"/>
                        </a:rPr>
                        <a:t>23, </a:t>
                      </a:r>
                      <a:r>
                        <a:rPr lang="en-ZW" sz="2000" b="1" dirty="0" smtClean="0">
                          <a:effectLst/>
                          <a:latin typeface="Myriad Pro"/>
                        </a:rPr>
                        <a:t>2016</a:t>
                      </a:r>
                      <a:endParaRPr lang="en-ZW" sz="2000" b="1" dirty="0">
                        <a:effectLst/>
                        <a:latin typeface="Myriad Pro"/>
                        <a:ea typeface="Calibri" panose="020F0502020204030204" pitchFamily="34" charset="0"/>
                      </a:endParaRPr>
                    </a:p>
                  </a:txBody>
                  <a:tcPr marL="68580" marR="68580" marT="0" marB="0"/>
                </a:tc>
                <a:tc>
                  <a:txBody>
                    <a:bodyPr/>
                    <a:lstStyle/>
                    <a:p>
                      <a:pPr algn="just">
                        <a:spcAft>
                          <a:spcPts val="0"/>
                        </a:spcAft>
                      </a:pPr>
                      <a:r>
                        <a:rPr lang="en-ZW" sz="2000" b="1" dirty="0" err="1" smtClean="0">
                          <a:effectLst/>
                          <a:latin typeface="Myriad Pro"/>
                        </a:rPr>
                        <a:t>w.e.f</a:t>
                      </a:r>
                      <a:r>
                        <a:rPr lang="en-ZW" sz="2000" b="1" smtClean="0">
                          <a:effectLst/>
                          <a:latin typeface="Myriad Pro"/>
                        </a:rPr>
                        <a:t> </a:t>
                      </a:r>
                      <a:r>
                        <a:rPr lang="en-ZW" sz="2000" b="1" smtClean="0">
                          <a:effectLst/>
                          <a:latin typeface="Myriad Pro"/>
                        </a:rPr>
                        <a:t>May 24,</a:t>
                      </a:r>
                      <a:r>
                        <a:rPr lang="en-ZW" sz="2000" b="1" baseline="0" smtClean="0">
                          <a:effectLst/>
                          <a:latin typeface="Myriad Pro"/>
                        </a:rPr>
                        <a:t> </a:t>
                      </a:r>
                      <a:r>
                        <a:rPr lang="en-ZW" sz="2000" b="1" dirty="0" smtClean="0">
                          <a:effectLst/>
                          <a:latin typeface="Myriad Pro"/>
                        </a:rPr>
                        <a:t>2016</a:t>
                      </a:r>
                      <a:endParaRPr lang="en-ZW" sz="2000" b="1" dirty="0">
                        <a:effectLst/>
                        <a:latin typeface="Myriad Pro"/>
                        <a:ea typeface="Calibri" panose="020F0502020204030204" pitchFamily="34" charset="0"/>
                      </a:endParaRPr>
                    </a:p>
                  </a:txBody>
                  <a:tcPr marL="68580" marR="68580" marT="0" marB="0"/>
                </a:tc>
                <a:tc>
                  <a:txBody>
                    <a:bodyPr/>
                    <a:lstStyle/>
                    <a:p>
                      <a:pPr algn="just">
                        <a:spcAft>
                          <a:spcPts val="0"/>
                        </a:spcAft>
                      </a:pPr>
                      <a:r>
                        <a:rPr lang="en-ZW" sz="2000" b="1" dirty="0" err="1" smtClean="0">
                          <a:effectLst/>
                          <a:latin typeface="Myriad Pro"/>
                          <a:ea typeface="Calibri" panose="020F0502020204030204" pitchFamily="34" charset="0"/>
                        </a:rPr>
                        <a:t>w.e.f</a:t>
                      </a:r>
                      <a:r>
                        <a:rPr lang="en-ZW" sz="2000" b="1" dirty="0" smtClean="0">
                          <a:effectLst/>
                          <a:latin typeface="Myriad Pro"/>
                          <a:ea typeface="Calibri" panose="020F0502020204030204" pitchFamily="34" charset="0"/>
                        </a:rPr>
                        <a:t> Apr 01, 2017</a:t>
                      </a:r>
                      <a:endParaRPr lang="en-ZW" sz="2000" b="1" dirty="0">
                        <a:effectLst/>
                        <a:latin typeface="Myriad Pro"/>
                        <a:ea typeface="Calibri" panose="020F0502020204030204" pitchFamily="34" charset="0"/>
                      </a:endParaRPr>
                    </a:p>
                  </a:txBody>
                  <a:tcPr marL="68580" marR="68580" marT="0" marB="0"/>
                </a:tc>
                <a:tc>
                  <a:txBody>
                    <a:bodyPr/>
                    <a:lstStyle/>
                    <a:p>
                      <a:pPr algn="just">
                        <a:spcAft>
                          <a:spcPts val="0"/>
                        </a:spcAft>
                      </a:pPr>
                      <a:r>
                        <a:rPr lang="en-ZW" sz="2000" b="1" dirty="0" err="1" smtClean="0">
                          <a:effectLst/>
                          <a:latin typeface="Myriad Pro"/>
                        </a:rPr>
                        <a:t>w.e.f</a:t>
                      </a:r>
                      <a:r>
                        <a:rPr lang="en-ZW" sz="2000" b="1" dirty="0" smtClean="0">
                          <a:effectLst/>
                          <a:latin typeface="Myriad Pro"/>
                        </a:rPr>
                        <a:t> Aug 14, 2017</a:t>
                      </a:r>
                      <a:endParaRPr lang="en-ZW" sz="2000" b="1" dirty="0">
                        <a:effectLst/>
                        <a:latin typeface="Myriad Pro"/>
                        <a:ea typeface="Calibri" panose="020F0502020204030204" pitchFamily="34" charset="0"/>
                      </a:endParaRPr>
                    </a:p>
                  </a:txBody>
                  <a:tcPr marL="68580" marR="68580" marT="0" marB="0"/>
                </a:tc>
                <a:extLst>
                  <a:ext uri="{0D108BD9-81ED-4DB2-BD59-A6C34878D82A}">
                    <a16:rowId xmlns:a16="http://schemas.microsoft.com/office/drawing/2014/main" val="149943376"/>
                  </a:ext>
                </a:extLst>
              </a:tr>
              <a:tr h="541003">
                <a:tc vMerge="1">
                  <a:txBody>
                    <a:bodyPr/>
                    <a:lstStyle/>
                    <a:p>
                      <a:pPr>
                        <a:spcAft>
                          <a:spcPts val="0"/>
                        </a:spcAft>
                      </a:pPr>
                      <a:endParaRPr lang="en-ZW" sz="1200" dirty="0">
                        <a:effectLst/>
                        <a:latin typeface="Times New Roman" panose="02020603050405020304" pitchFamily="18" charset="0"/>
                        <a:ea typeface="Calibri" panose="020F0502020204030204" pitchFamily="34" charset="0"/>
                      </a:endParaRPr>
                    </a:p>
                  </a:txBody>
                  <a:tcPr marL="68580" marR="68580" marT="0" marB="0"/>
                </a:tc>
                <a:tc>
                  <a:txBody>
                    <a:bodyPr/>
                    <a:lstStyle/>
                    <a:p>
                      <a:pPr algn="l">
                        <a:spcAft>
                          <a:spcPts val="0"/>
                        </a:spcAft>
                      </a:pPr>
                      <a:r>
                        <a:rPr lang="en-ZW" sz="2000" dirty="0">
                          <a:effectLst/>
                          <a:latin typeface="Myriad Pro"/>
                        </a:rPr>
                        <a:t> </a:t>
                      </a:r>
                      <a:endParaRPr lang="en-ZW" sz="2000" dirty="0">
                        <a:effectLst/>
                        <a:latin typeface="Myriad Pro"/>
                        <a:ea typeface="Calibri" panose="020F0502020204030204" pitchFamily="34" charset="0"/>
                      </a:endParaRPr>
                    </a:p>
                  </a:txBody>
                  <a:tcPr marL="68580" marR="68580" marT="0" marB="0"/>
                </a:tc>
                <a:tc gridSpan="3">
                  <a:txBody>
                    <a:bodyPr/>
                    <a:lstStyle/>
                    <a:p>
                      <a:pPr algn="r">
                        <a:spcAft>
                          <a:spcPts val="0"/>
                        </a:spcAft>
                      </a:pPr>
                      <a:r>
                        <a:rPr lang="en-ZW" sz="2000" dirty="0">
                          <a:effectLst/>
                          <a:latin typeface="Myriad Pro"/>
                        </a:rPr>
                        <a:t>Amount in </a:t>
                      </a:r>
                      <a:r>
                        <a:rPr lang="en-ZW" sz="2000" dirty="0" err="1">
                          <a:effectLst/>
                          <a:latin typeface="Myriad Pro"/>
                        </a:rPr>
                        <a:t>Rs</a:t>
                      </a:r>
                      <a:r>
                        <a:rPr lang="en-ZW" sz="2000" dirty="0">
                          <a:effectLst/>
                          <a:latin typeface="Myriad Pro"/>
                        </a:rPr>
                        <a:t>.</a:t>
                      </a:r>
                      <a:endParaRPr lang="en-ZW" sz="2000" dirty="0">
                        <a:effectLst/>
                        <a:latin typeface="Myriad Pro"/>
                        <a:ea typeface="Calibri" panose="020F0502020204030204" pitchFamily="34" charset="0"/>
                      </a:endParaRPr>
                    </a:p>
                  </a:txBody>
                  <a:tcPr marL="68580" marR="68580" marT="0" marB="0"/>
                </a:tc>
                <a:tc hMerge="1">
                  <a:txBody>
                    <a:bodyPr/>
                    <a:lstStyle/>
                    <a:p>
                      <a:endParaRPr lang="en-ZW"/>
                    </a:p>
                  </a:txBody>
                  <a:tcPr/>
                </a:tc>
                <a:tc hMerge="1">
                  <a:txBody>
                    <a:bodyPr/>
                    <a:lstStyle/>
                    <a:p>
                      <a:endParaRPr lang="en-ZW"/>
                    </a:p>
                  </a:txBody>
                  <a:tcPr/>
                </a:tc>
                <a:extLst>
                  <a:ext uri="{0D108BD9-81ED-4DB2-BD59-A6C34878D82A}">
                    <a16:rowId xmlns:a16="http://schemas.microsoft.com/office/drawing/2014/main" val="876889825"/>
                  </a:ext>
                </a:extLst>
              </a:tr>
              <a:tr h="721336">
                <a:tc>
                  <a:txBody>
                    <a:bodyPr/>
                    <a:lstStyle/>
                    <a:p>
                      <a:pPr algn="just">
                        <a:spcAft>
                          <a:spcPts val="0"/>
                        </a:spcAft>
                      </a:pPr>
                      <a:r>
                        <a:rPr lang="en-ZW" sz="2000" dirty="0">
                          <a:effectLst/>
                          <a:latin typeface="Myriad Pro"/>
                        </a:rPr>
                        <a:t>Digital Signature </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3,000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3,000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smtClean="0">
                          <a:effectLst/>
                          <a:latin typeface="Myriad Pro"/>
                          <a:ea typeface="Calibri" panose="020F0502020204030204" pitchFamily="34" charset="0"/>
                        </a:rPr>
                        <a:t>200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200</a:t>
                      </a:r>
                      <a:endParaRPr lang="en-ZW" sz="2000" dirty="0">
                        <a:effectLst/>
                        <a:latin typeface="Myriad Pro"/>
                        <a:ea typeface="Calibri" panose="020F0502020204030204" pitchFamily="34" charset="0"/>
                      </a:endParaRPr>
                    </a:p>
                  </a:txBody>
                  <a:tcPr marL="68580" marR="68580" marT="0" marB="0"/>
                </a:tc>
                <a:extLst>
                  <a:ext uri="{0D108BD9-81ED-4DB2-BD59-A6C34878D82A}">
                    <a16:rowId xmlns:a16="http://schemas.microsoft.com/office/drawing/2014/main" val="3729215590"/>
                  </a:ext>
                </a:extLst>
              </a:tr>
              <a:tr h="721336">
                <a:tc>
                  <a:txBody>
                    <a:bodyPr/>
                    <a:lstStyle/>
                    <a:p>
                      <a:pPr algn="just">
                        <a:spcAft>
                          <a:spcPts val="0"/>
                        </a:spcAft>
                      </a:pPr>
                      <a:r>
                        <a:rPr lang="en-ZW" sz="2000" dirty="0">
                          <a:effectLst/>
                          <a:latin typeface="Myriad Pro"/>
                        </a:rPr>
                        <a:t>Name Reservation</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200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200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200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a:effectLst/>
                          <a:latin typeface="Myriad Pro"/>
                        </a:rPr>
                        <a:t>200</a:t>
                      </a:r>
                      <a:endParaRPr lang="en-ZW" sz="2000">
                        <a:effectLst/>
                        <a:latin typeface="Myriad Pro"/>
                        <a:ea typeface="Calibri" panose="020F0502020204030204" pitchFamily="34" charset="0"/>
                      </a:endParaRPr>
                    </a:p>
                  </a:txBody>
                  <a:tcPr marL="68580" marR="68580" marT="0" marB="0"/>
                </a:tc>
                <a:extLst>
                  <a:ext uri="{0D108BD9-81ED-4DB2-BD59-A6C34878D82A}">
                    <a16:rowId xmlns:a16="http://schemas.microsoft.com/office/drawing/2014/main" val="2409551323"/>
                  </a:ext>
                </a:extLst>
              </a:tr>
              <a:tr h="721336">
                <a:tc>
                  <a:txBody>
                    <a:bodyPr/>
                    <a:lstStyle/>
                    <a:p>
                      <a:pPr algn="just">
                        <a:spcAft>
                          <a:spcPts val="0"/>
                        </a:spcAft>
                      </a:pPr>
                      <a:r>
                        <a:rPr lang="en-ZW" sz="2000" dirty="0">
                          <a:effectLst/>
                          <a:latin typeface="Myriad Pro"/>
                        </a:rPr>
                        <a:t>Capital Registration</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2,500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1,000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1,000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a:effectLst/>
                          <a:latin typeface="Myriad Pro"/>
                        </a:rPr>
                        <a:t>1,000</a:t>
                      </a:r>
                      <a:endParaRPr lang="en-ZW" sz="2000">
                        <a:effectLst/>
                        <a:latin typeface="Myriad Pro"/>
                        <a:ea typeface="Calibri" panose="020F0502020204030204" pitchFamily="34" charset="0"/>
                      </a:endParaRPr>
                    </a:p>
                  </a:txBody>
                  <a:tcPr marL="68580" marR="68580" marT="0" marB="0"/>
                </a:tc>
                <a:extLst>
                  <a:ext uri="{0D108BD9-81ED-4DB2-BD59-A6C34878D82A}">
                    <a16:rowId xmlns:a16="http://schemas.microsoft.com/office/drawing/2014/main" val="2591800943"/>
                  </a:ext>
                </a:extLst>
              </a:tr>
              <a:tr h="541003">
                <a:tc>
                  <a:txBody>
                    <a:bodyPr/>
                    <a:lstStyle/>
                    <a:p>
                      <a:pPr algn="just">
                        <a:spcAft>
                          <a:spcPts val="0"/>
                        </a:spcAft>
                      </a:pPr>
                      <a:r>
                        <a:rPr lang="en-ZW" sz="2000" dirty="0">
                          <a:effectLst/>
                          <a:latin typeface="Myriad Pro"/>
                        </a:rPr>
                        <a:t>Filing Fee</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smtClean="0">
                          <a:effectLst/>
                          <a:latin typeface="Myriad Pro"/>
                        </a:rPr>
                        <a:t>2,400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1,000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dirty="0">
                          <a:effectLst/>
                          <a:latin typeface="Myriad Pro"/>
                        </a:rPr>
                        <a:t>1,000</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a:effectLst/>
                          <a:latin typeface="Myriad Pro"/>
                        </a:rPr>
                        <a:t>250</a:t>
                      </a:r>
                      <a:endParaRPr lang="en-ZW" sz="2000">
                        <a:effectLst/>
                        <a:latin typeface="Myriad Pro"/>
                        <a:ea typeface="Calibri" panose="020F0502020204030204" pitchFamily="34" charset="0"/>
                      </a:endParaRPr>
                    </a:p>
                  </a:txBody>
                  <a:tcPr marL="68580" marR="68580" marT="0" marB="0"/>
                </a:tc>
                <a:extLst>
                  <a:ext uri="{0D108BD9-81ED-4DB2-BD59-A6C34878D82A}">
                    <a16:rowId xmlns:a16="http://schemas.microsoft.com/office/drawing/2014/main" val="3533451372"/>
                  </a:ext>
                </a:extLst>
              </a:tr>
              <a:tr h="541003">
                <a:tc>
                  <a:txBody>
                    <a:bodyPr/>
                    <a:lstStyle/>
                    <a:p>
                      <a:pPr algn="just">
                        <a:spcAft>
                          <a:spcPts val="0"/>
                        </a:spcAft>
                      </a:pPr>
                      <a:r>
                        <a:rPr lang="en-ZW" sz="2000" dirty="0">
                          <a:effectLst/>
                          <a:latin typeface="Myriad Pro"/>
                        </a:rPr>
                        <a:t>Total</a:t>
                      </a:r>
                      <a:endParaRPr lang="en-ZW" sz="2000"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b="1" dirty="0">
                          <a:effectLst/>
                          <a:latin typeface="Myriad Pro"/>
                        </a:rPr>
                        <a:t>8,100</a:t>
                      </a:r>
                      <a:endParaRPr lang="en-ZW" sz="2000" b="1"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b="1" dirty="0">
                          <a:effectLst/>
                          <a:latin typeface="Myriad Pro"/>
                        </a:rPr>
                        <a:t>5,200</a:t>
                      </a:r>
                      <a:endParaRPr lang="en-ZW" sz="2000" b="1"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b="1" dirty="0" smtClean="0">
                          <a:effectLst/>
                          <a:latin typeface="Myriad Pro"/>
                          <a:ea typeface="Calibri" panose="020F0502020204030204" pitchFamily="34" charset="0"/>
                        </a:rPr>
                        <a:t>2,400</a:t>
                      </a:r>
                      <a:endParaRPr lang="en-ZW" sz="2000" b="1" dirty="0">
                        <a:effectLst/>
                        <a:latin typeface="Myriad Pro"/>
                        <a:ea typeface="Calibri" panose="020F0502020204030204" pitchFamily="34" charset="0"/>
                      </a:endParaRPr>
                    </a:p>
                  </a:txBody>
                  <a:tcPr marL="68580" marR="68580" marT="0" marB="0"/>
                </a:tc>
                <a:tc>
                  <a:txBody>
                    <a:bodyPr/>
                    <a:lstStyle/>
                    <a:p>
                      <a:pPr algn="r">
                        <a:spcAft>
                          <a:spcPts val="0"/>
                        </a:spcAft>
                      </a:pPr>
                      <a:r>
                        <a:rPr lang="en-ZW" sz="2000" b="1" dirty="0">
                          <a:effectLst/>
                          <a:latin typeface="Myriad Pro"/>
                        </a:rPr>
                        <a:t>1,650 </a:t>
                      </a:r>
                      <a:endParaRPr lang="en-ZW" sz="2000" b="1" dirty="0">
                        <a:effectLst/>
                        <a:latin typeface="Myriad Pro"/>
                        <a:ea typeface="Calibri" panose="020F0502020204030204" pitchFamily="34" charset="0"/>
                      </a:endParaRPr>
                    </a:p>
                  </a:txBody>
                  <a:tcPr marL="68580" marR="68580" marT="0" marB="0"/>
                </a:tc>
                <a:extLst>
                  <a:ext uri="{0D108BD9-81ED-4DB2-BD59-A6C34878D82A}">
                    <a16:rowId xmlns:a16="http://schemas.microsoft.com/office/drawing/2014/main" val="2249863644"/>
                  </a:ext>
                </a:extLst>
              </a:tr>
            </a:tbl>
          </a:graphicData>
        </a:graphic>
      </p:graphicFrame>
      <p:sp>
        <p:nvSpPr>
          <p:cNvPr id="5" name="Title 2"/>
          <p:cNvSpPr>
            <a:spLocks noGrp="1"/>
          </p:cNvSpPr>
          <p:nvPr>
            <p:ph type="title"/>
          </p:nvPr>
        </p:nvSpPr>
        <p:spPr>
          <a:xfrm>
            <a:off x="380999" y="304800"/>
            <a:ext cx="8267208" cy="655638"/>
          </a:xfrm>
        </p:spPr>
        <p:txBody>
          <a:bodyPr>
            <a:noAutofit/>
          </a:bodyPr>
          <a:lstStyle/>
          <a:p>
            <a:r>
              <a:rPr lang="en-US" sz="2800" dirty="0" smtClean="0">
                <a:solidFill>
                  <a:schemeClr val="tx1"/>
                </a:solidFill>
                <a:effectLst>
                  <a:outerShdw blurRad="38100" dist="38100" dir="2700000" algn="tl">
                    <a:srgbClr val="000000">
                      <a:alpha val="43137"/>
                    </a:srgbClr>
                  </a:outerShdw>
                </a:effectLst>
              </a:rPr>
              <a:t/>
            </a:r>
            <a:br>
              <a:rPr lang="en-US" sz="2800" dirty="0" smtClean="0">
                <a:solidFill>
                  <a:schemeClr val="tx1"/>
                </a:solidFill>
                <a:effectLst>
                  <a:outerShdw blurRad="38100" dist="38100" dir="2700000" algn="tl">
                    <a:srgbClr val="000000">
                      <a:alpha val="43137"/>
                    </a:srgbClr>
                  </a:outerShdw>
                </a:effectLst>
              </a:rPr>
            </a:br>
            <a:r>
              <a:rPr lang="en-US" sz="2400" u="sng" dirty="0" smtClean="0">
                <a:solidFill>
                  <a:schemeClr val="tx1"/>
                </a:solidFill>
                <a:effectLst>
                  <a:outerShdw blurRad="38100" dist="38100" dir="2700000" algn="tl">
                    <a:srgbClr val="000000">
                      <a:alpha val="43137"/>
                    </a:srgbClr>
                  </a:outerShdw>
                </a:effectLst>
                <a:latin typeface="+mj-lt"/>
              </a:rPr>
              <a:t>IMPACT OF REFORMS ON COST OF STARTING A BUSINESS</a:t>
            </a:r>
            <a:r>
              <a:rPr lang="en-US" sz="2400" dirty="0" smtClean="0">
                <a:solidFill>
                  <a:srgbClr val="00B050"/>
                </a:solidFill>
                <a:latin typeface="+mj-lt"/>
                <a:ea typeface="+mn-ea"/>
                <a:cs typeface="+mn-cs"/>
              </a:rPr>
              <a:t>-last </a:t>
            </a:r>
            <a:r>
              <a:rPr lang="en-US" sz="2400" dirty="0">
                <a:solidFill>
                  <a:srgbClr val="00B050"/>
                </a:solidFill>
                <a:latin typeface="+mj-lt"/>
                <a:ea typeface="+mn-ea"/>
                <a:cs typeface="+mn-cs"/>
              </a:rPr>
              <a:t>two </a:t>
            </a:r>
            <a:r>
              <a:rPr lang="en-US" sz="2400" dirty="0" smtClean="0">
                <a:solidFill>
                  <a:srgbClr val="00B050"/>
                </a:solidFill>
                <a:latin typeface="+mj-lt"/>
                <a:ea typeface="+mn-ea"/>
                <a:cs typeface="+mn-cs"/>
              </a:rPr>
              <a:t>years</a:t>
            </a:r>
            <a:r>
              <a:rPr lang="en-US" sz="2800" u="sng" dirty="0">
                <a:solidFill>
                  <a:schemeClr val="tx1"/>
                </a:solidFill>
                <a:effectLst>
                  <a:outerShdw blurRad="38100" dist="38100" dir="2700000" algn="tl">
                    <a:srgbClr val="000000">
                      <a:alpha val="43137"/>
                    </a:srgbClr>
                  </a:outerShdw>
                </a:effectLst>
              </a:rPr>
              <a:t/>
            </a:r>
            <a:br>
              <a:rPr lang="en-US" sz="2800" u="sng" dirty="0">
                <a:solidFill>
                  <a:schemeClr val="tx1"/>
                </a:solidFill>
                <a:effectLst>
                  <a:outerShdw blurRad="38100" dist="38100" dir="2700000" algn="tl">
                    <a:srgbClr val="000000">
                      <a:alpha val="43137"/>
                    </a:srgbClr>
                  </a:outerShdw>
                </a:effectLst>
              </a:rPr>
            </a:br>
            <a:endParaRPr lang="en-US" sz="2800" u="sng" dirty="0">
              <a:solidFill>
                <a:srgbClr val="92D050"/>
              </a:solidFill>
            </a:endParaRPr>
          </a:p>
        </p:txBody>
      </p:sp>
      <p:cxnSp>
        <p:nvCxnSpPr>
          <p:cNvPr id="3" name="Straight Arrow Connector 2"/>
          <p:cNvCxnSpPr/>
          <p:nvPr/>
        </p:nvCxnSpPr>
        <p:spPr>
          <a:xfrm>
            <a:off x="5441730" y="5856890"/>
            <a:ext cx="0" cy="228600"/>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7044560" y="5856890"/>
            <a:ext cx="0" cy="228600"/>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8715684" y="5872660"/>
            <a:ext cx="0" cy="228600"/>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7933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6840" y="390177"/>
            <a:ext cx="8111359" cy="954107"/>
          </a:xfrm>
          <a:prstGeom prst="rect">
            <a:avLst/>
          </a:prstGeom>
        </p:spPr>
        <p:txBody>
          <a:bodyPr wrap="square">
            <a:spAutoFit/>
          </a:bodyPr>
          <a:lstStyle/>
          <a:p>
            <a:pPr algn="just">
              <a:spcAft>
                <a:spcPts val="0"/>
              </a:spcAft>
              <a:tabLst>
                <a:tab pos="914400" algn="l"/>
              </a:tabLst>
            </a:pPr>
            <a:r>
              <a:rPr lang="en-ZW" sz="2800" b="1" dirty="0" smtClean="0">
                <a:latin typeface="+mj-lt"/>
                <a:ea typeface="Calibri" panose="020F0502020204030204" pitchFamily="34" charset="0"/>
                <a:cs typeface="Arial" panose="020B0604020202020204" pitchFamily="34" charset="0"/>
              </a:rPr>
              <a:t>REFORMS EXPECTED TO BE IMPLEMENTED BY SECP IN NEAR FUTURE</a:t>
            </a:r>
            <a:endParaRPr lang="en-ZW" sz="2800" dirty="0">
              <a:solidFill>
                <a:srgbClr val="FF0000"/>
              </a:solidFill>
              <a:latin typeface="+mj-lt"/>
              <a:ea typeface="Calibri" panose="020F0502020204030204" pitchFamily="34" charset="0"/>
              <a:cs typeface="Arial" panose="020B0604020202020204" pitchFamily="34" charset="0"/>
            </a:endParaRPr>
          </a:p>
        </p:txBody>
      </p:sp>
      <p:sp>
        <p:nvSpPr>
          <p:cNvPr id="4" name="Rectangle 3"/>
          <p:cNvSpPr/>
          <p:nvPr/>
        </p:nvSpPr>
        <p:spPr>
          <a:xfrm>
            <a:off x="609600" y="1447800"/>
            <a:ext cx="8001000" cy="4524765"/>
          </a:xfrm>
          <a:prstGeom prst="rect">
            <a:avLst/>
          </a:prstGeom>
        </p:spPr>
        <p:txBody>
          <a:bodyPr wrap="square">
            <a:spAutoFit/>
          </a:bodyPr>
          <a:lstStyle/>
          <a:p>
            <a:pPr marL="285750" indent="-285750" algn="just">
              <a:lnSpc>
                <a:spcPct val="107000"/>
              </a:lnSpc>
              <a:spcAft>
                <a:spcPts val="0"/>
              </a:spcAft>
              <a:buFont typeface="Wingdings" panose="05000000000000000000" pitchFamily="2" charset="2"/>
              <a:buChar char="Ø"/>
            </a:pPr>
            <a:r>
              <a:rPr lang="en-ZW" sz="2800" dirty="0"/>
              <a:t>SECP is collaborating with 1-link to increase online payment options  like Debit Card, ATM </a:t>
            </a:r>
            <a:r>
              <a:rPr lang="en-ZW" sz="2800" dirty="0" err="1"/>
              <a:t>etc</a:t>
            </a:r>
            <a:r>
              <a:rPr lang="en-ZW" sz="2800" dirty="0"/>
              <a:t> for payment of fees</a:t>
            </a:r>
            <a:endParaRPr lang="en-ZW" sz="2800" dirty="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Ø"/>
            </a:pPr>
            <a:endParaRPr lang="en-ZW" sz="2800" dirty="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Ø"/>
            </a:pPr>
            <a:endParaRPr lang="en-ZW" sz="2800" dirty="0" smtClean="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Ø"/>
            </a:pPr>
            <a:r>
              <a:rPr lang="en-ZW" sz="2800" dirty="0"/>
              <a:t>SECP is collaborating with FBR to enhance the scope of existing data linkages between the two federal agencies to enable FBR to issue NTN automatically to company after it is registered with SECP. </a:t>
            </a:r>
            <a:endParaRPr lang="en-ZW" sz="2800" dirty="0">
              <a:ea typeface="Calibri" panose="020F0502020204030204" pitchFamily="34" charset="0"/>
              <a:cs typeface="Arial" panose="020B0604020202020204" pitchFamily="34" charset="0"/>
            </a:endParaRPr>
          </a:p>
          <a:p>
            <a:pPr algn="just">
              <a:lnSpc>
                <a:spcPct val="107000"/>
              </a:lnSpc>
              <a:spcAft>
                <a:spcPts val="0"/>
              </a:spcAft>
            </a:pPr>
            <a:endParaRPr lang="en-ZW"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73667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ecp_template_myraid_pro">
  <a:themeElements>
    <a:clrScheme name="SECP Color">
      <a:dk1>
        <a:srgbClr val="126C65"/>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txDef>
      <a:spPr/>
      <a:bodyPr vert="horz" lIns="91440" tIns="45720" rIns="91440" bIns="45720" rtlCol="0" anchor="ctr"/>
      <a:lstStyle>
        <a:defPPr algn="l">
          <a:defRPr dirty="0" smtClean="0"/>
        </a:defPPr>
      </a:lstStyle>
    </a:txDef>
  </a:objectDefaults>
  <a:extraClrSchemeLst/>
</a:theme>
</file>

<file path=ppt/theme/theme2.xml><?xml version="1.0" encoding="utf-8"?>
<a:theme xmlns:a="http://schemas.openxmlformats.org/drawingml/2006/main" name="SECP_Presentation_template_FINAL">
  <a:themeElements>
    <a:clrScheme name="SECP Color">
      <a:dk1>
        <a:srgbClr val="126C65"/>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txDef>
      <a:spPr/>
      <a:bodyPr vert="horz" lIns="91440" tIns="45720" rIns="91440" bIns="45720" rtlCol="0" anchor="ctr"/>
      <a:lstStyle>
        <a:defPPr algn="l">
          <a:defRPr dirty="0" smtClean="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11246</TotalTime>
  <Words>474</Words>
  <Application>Microsoft Office PowerPoint</Application>
  <PresentationFormat>On-screen Show (4:3)</PresentationFormat>
  <Paragraphs>63</Paragraphs>
  <Slides>6</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6</vt:i4>
      </vt:variant>
    </vt:vector>
  </HeadingPairs>
  <TitlesOfParts>
    <vt:vector size="17" baseType="lpstr">
      <vt:lpstr>Arial</vt:lpstr>
      <vt:lpstr>Batang</vt:lpstr>
      <vt:lpstr>Calibri</vt:lpstr>
      <vt:lpstr>Myriad Pro</vt:lpstr>
      <vt:lpstr>Myriad Web Pro</vt:lpstr>
      <vt:lpstr>Verdana</vt:lpstr>
      <vt:lpstr>Wingdings</vt:lpstr>
      <vt:lpstr>Wingdings 2</vt:lpstr>
      <vt:lpstr>Wingdings 3</vt:lpstr>
      <vt:lpstr>secp_template_myraid_pro</vt:lpstr>
      <vt:lpstr>SECP_Presentation_template_FINAL</vt:lpstr>
      <vt:lpstr>PowerPoint Presentation</vt:lpstr>
      <vt:lpstr>PowerPoint Presentation</vt:lpstr>
      <vt:lpstr>PowerPoint Presentation</vt:lpstr>
      <vt:lpstr>PowerPoint Presentation</vt:lpstr>
      <vt:lpstr> IMPACT OF REFORMS ON COST OF STARTING A BUSINESS-last two years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Ayesha Saddiqua</dc:creator>
  <cp:lastModifiedBy>Omaimah Nazir</cp:lastModifiedBy>
  <cp:revision>711</cp:revision>
  <cp:lastPrinted>2017-07-14T09:35:56Z</cp:lastPrinted>
  <dcterms:created xsi:type="dcterms:W3CDTF">2014-05-14T06:46:37Z</dcterms:created>
  <dcterms:modified xsi:type="dcterms:W3CDTF">2018-03-02T04:44:37Z</dcterms:modified>
</cp:coreProperties>
</file>