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1"/>
    <p:sldMasterId id="2147483672" r:id="rId2"/>
  </p:sldMasterIdLst>
  <p:notesMasterIdLst>
    <p:notesMasterId r:id="rId25"/>
  </p:notesMasterIdLst>
  <p:handoutMasterIdLst>
    <p:handoutMasterId r:id="rId26"/>
  </p:handoutMasterIdLst>
  <p:sldIdLst>
    <p:sldId id="258" r:id="rId3"/>
    <p:sldId id="546" r:id="rId4"/>
    <p:sldId id="588" r:id="rId5"/>
    <p:sldId id="592" r:id="rId6"/>
    <p:sldId id="589" r:id="rId7"/>
    <p:sldId id="590" r:id="rId8"/>
    <p:sldId id="595" r:id="rId9"/>
    <p:sldId id="596" r:id="rId10"/>
    <p:sldId id="591" r:id="rId11"/>
    <p:sldId id="593" r:id="rId12"/>
    <p:sldId id="548" r:id="rId13"/>
    <p:sldId id="549" r:id="rId14"/>
    <p:sldId id="550" r:id="rId15"/>
    <p:sldId id="551" r:id="rId16"/>
    <p:sldId id="557" r:id="rId17"/>
    <p:sldId id="559" r:id="rId18"/>
    <p:sldId id="565" r:id="rId19"/>
    <p:sldId id="566" r:id="rId20"/>
    <p:sldId id="584" r:id="rId21"/>
    <p:sldId id="569" r:id="rId22"/>
    <p:sldId id="594" r:id="rId23"/>
    <p:sldId id="582" r:id="rId24"/>
  </p:sldIdLst>
  <p:sldSz cx="9144000" cy="6858000" type="screen4x3"/>
  <p:notesSz cx="9296400" cy="7010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F8F8F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03" autoAdjust="0"/>
    <p:restoredTop sz="70026" autoAdjust="0"/>
  </p:normalViewPr>
  <p:slideViewPr>
    <p:cSldViewPr>
      <p:cViewPr varScale="1">
        <p:scale>
          <a:sx n="45" d="100"/>
          <a:sy n="45" d="100"/>
        </p:scale>
        <p:origin x="1816" y="4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27666" cy="350520"/>
          </a:xfrm>
          <a:prstGeom prst="rect">
            <a:avLst/>
          </a:prstGeom>
        </p:spPr>
        <p:txBody>
          <a:bodyPr vert="horz" lIns="92126" tIns="46063" rIns="92126" bIns="46063" rtlCol="0"/>
          <a:lstStyle>
            <a:lvl1pPr algn="l">
              <a:defRPr sz="1200"/>
            </a:lvl1pPr>
          </a:lstStyle>
          <a:p>
            <a:endParaRPr lang="en-US"/>
          </a:p>
        </p:txBody>
      </p:sp>
      <p:sp>
        <p:nvSpPr>
          <p:cNvPr id="3" name="Date Placeholder 2"/>
          <p:cNvSpPr>
            <a:spLocks noGrp="1"/>
          </p:cNvSpPr>
          <p:nvPr>
            <p:ph type="dt" sz="quarter" idx="1"/>
          </p:nvPr>
        </p:nvSpPr>
        <p:spPr>
          <a:xfrm>
            <a:off x="5266622" y="0"/>
            <a:ext cx="4027664" cy="350520"/>
          </a:xfrm>
          <a:prstGeom prst="rect">
            <a:avLst/>
          </a:prstGeom>
        </p:spPr>
        <p:txBody>
          <a:bodyPr vert="horz" lIns="92126" tIns="46063" rIns="92126" bIns="46063" rtlCol="0"/>
          <a:lstStyle>
            <a:lvl1pPr algn="r">
              <a:defRPr sz="1200"/>
            </a:lvl1pPr>
          </a:lstStyle>
          <a:p>
            <a:fld id="{1A7FB854-151C-4E17-89C9-ACEEACE63B2F}" type="datetimeFigureOut">
              <a:rPr lang="en-US" smtClean="0"/>
              <a:t>6/23/2017</a:t>
            </a:fld>
            <a:endParaRPr lang="en-US"/>
          </a:p>
        </p:txBody>
      </p:sp>
      <p:sp>
        <p:nvSpPr>
          <p:cNvPr id="4" name="Footer Placeholder 3"/>
          <p:cNvSpPr>
            <a:spLocks noGrp="1"/>
          </p:cNvSpPr>
          <p:nvPr>
            <p:ph type="ftr" sz="quarter" idx="2"/>
          </p:nvPr>
        </p:nvSpPr>
        <p:spPr>
          <a:xfrm>
            <a:off x="0" y="6658663"/>
            <a:ext cx="4027666" cy="350520"/>
          </a:xfrm>
          <a:prstGeom prst="rect">
            <a:avLst/>
          </a:prstGeom>
        </p:spPr>
        <p:txBody>
          <a:bodyPr vert="horz" lIns="92126" tIns="46063" rIns="92126" bIns="46063" rtlCol="0" anchor="b"/>
          <a:lstStyle>
            <a:lvl1pPr algn="l">
              <a:defRPr sz="1200"/>
            </a:lvl1pPr>
          </a:lstStyle>
          <a:p>
            <a:endParaRPr lang="en-US"/>
          </a:p>
        </p:txBody>
      </p:sp>
      <p:sp>
        <p:nvSpPr>
          <p:cNvPr id="5" name="Slide Number Placeholder 4"/>
          <p:cNvSpPr>
            <a:spLocks noGrp="1"/>
          </p:cNvSpPr>
          <p:nvPr>
            <p:ph type="sldNum" sz="quarter" idx="3"/>
          </p:nvPr>
        </p:nvSpPr>
        <p:spPr>
          <a:xfrm>
            <a:off x="5266622" y="6658663"/>
            <a:ext cx="4027664" cy="350520"/>
          </a:xfrm>
          <a:prstGeom prst="rect">
            <a:avLst/>
          </a:prstGeom>
        </p:spPr>
        <p:txBody>
          <a:bodyPr vert="horz" lIns="92126" tIns="46063" rIns="92126" bIns="46063" rtlCol="0" anchor="b"/>
          <a:lstStyle>
            <a:lvl1pPr algn="r">
              <a:defRPr sz="1200"/>
            </a:lvl1pPr>
          </a:lstStyle>
          <a:p>
            <a:fld id="{17105255-28AB-4D4C-90AC-DAA8BB4D17B4}" type="slidenum">
              <a:rPr lang="en-US" smtClean="0"/>
              <a:t>‹#›</a:t>
            </a:fld>
            <a:endParaRPr lang="en-US"/>
          </a:p>
        </p:txBody>
      </p:sp>
    </p:spTree>
    <p:extLst>
      <p:ext uri="{BB962C8B-B14F-4D97-AF65-F5344CB8AC3E}">
        <p14:creationId xmlns:p14="http://schemas.microsoft.com/office/powerpoint/2010/main" val="404813161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0"/>
            <a:ext cx="4028439" cy="350520"/>
          </a:xfrm>
          <a:prstGeom prst="rect">
            <a:avLst/>
          </a:prstGeom>
        </p:spPr>
        <p:txBody>
          <a:bodyPr vert="horz" lIns="92814" tIns="46407" rIns="92814" bIns="46407" rtlCol="0"/>
          <a:lstStyle>
            <a:lvl1pPr algn="l">
              <a:defRPr sz="1200"/>
            </a:lvl1pPr>
          </a:lstStyle>
          <a:p>
            <a:endParaRPr lang="en-US"/>
          </a:p>
        </p:txBody>
      </p:sp>
      <p:sp>
        <p:nvSpPr>
          <p:cNvPr id="3" name="Date Placeholder 2"/>
          <p:cNvSpPr>
            <a:spLocks noGrp="1"/>
          </p:cNvSpPr>
          <p:nvPr>
            <p:ph type="dt" idx="1"/>
          </p:nvPr>
        </p:nvSpPr>
        <p:spPr>
          <a:xfrm>
            <a:off x="5265811" y="0"/>
            <a:ext cx="4028439" cy="350520"/>
          </a:xfrm>
          <a:prstGeom prst="rect">
            <a:avLst/>
          </a:prstGeom>
        </p:spPr>
        <p:txBody>
          <a:bodyPr vert="horz" lIns="92814" tIns="46407" rIns="92814" bIns="46407" rtlCol="0"/>
          <a:lstStyle>
            <a:lvl1pPr algn="r">
              <a:defRPr sz="1200"/>
            </a:lvl1pPr>
          </a:lstStyle>
          <a:p>
            <a:fld id="{10B2D45D-0F58-4882-A4DE-23BDE470F5A8}" type="datetimeFigureOut">
              <a:rPr lang="en-US" smtClean="0"/>
              <a:t>6/23/2017</a:t>
            </a:fld>
            <a:endParaRPr lang="en-US"/>
          </a:p>
        </p:txBody>
      </p:sp>
      <p:sp>
        <p:nvSpPr>
          <p:cNvPr id="4" name="Slide Image Placeholder 3"/>
          <p:cNvSpPr>
            <a:spLocks noGrp="1" noRot="1" noChangeAspect="1"/>
          </p:cNvSpPr>
          <p:nvPr>
            <p:ph type="sldImg" idx="2"/>
          </p:nvPr>
        </p:nvSpPr>
        <p:spPr>
          <a:xfrm>
            <a:off x="2895600" y="523875"/>
            <a:ext cx="3505200" cy="2628900"/>
          </a:xfrm>
          <a:prstGeom prst="rect">
            <a:avLst/>
          </a:prstGeom>
          <a:noFill/>
          <a:ln w="12700">
            <a:solidFill>
              <a:prstClr val="black"/>
            </a:solidFill>
          </a:ln>
        </p:spPr>
        <p:txBody>
          <a:bodyPr vert="horz" lIns="92814" tIns="46407" rIns="92814" bIns="46407" rtlCol="0" anchor="ctr"/>
          <a:lstStyle/>
          <a:p>
            <a:endParaRPr lang="en-US"/>
          </a:p>
        </p:txBody>
      </p:sp>
      <p:sp>
        <p:nvSpPr>
          <p:cNvPr id="5" name="Notes Placeholder 4"/>
          <p:cNvSpPr>
            <a:spLocks noGrp="1"/>
          </p:cNvSpPr>
          <p:nvPr>
            <p:ph type="body" sz="quarter" idx="3"/>
          </p:nvPr>
        </p:nvSpPr>
        <p:spPr>
          <a:xfrm>
            <a:off x="929641" y="3329941"/>
            <a:ext cx="7437120" cy="3154680"/>
          </a:xfrm>
          <a:prstGeom prst="rect">
            <a:avLst/>
          </a:prstGeom>
        </p:spPr>
        <p:txBody>
          <a:bodyPr vert="horz" lIns="92814" tIns="46407" rIns="92814" bIns="46407"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3" y="6658664"/>
            <a:ext cx="4028439" cy="350520"/>
          </a:xfrm>
          <a:prstGeom prst="rect">
            <a:avLst/>
          </a:prstGeom>
        </p:spPr>
        <p:txBody>
          <a:bodyPr vert="horz" lIns="92814" tIns="46407" rIns="92814" bIns="46407" rtlCol="0" anchor="b"/>
          <a:lstStyle>
            <a:lvl1pPr algn="l">
              <a:defRPr sz="1200"/>
            </a:lvl1pPr>
          </a:lstStyle>
          <a:p>
            <a:endParaRPr lang="en-US"/>
          </a:p>
        </p:txBody>
      </p:sp>
      <p:sp>
        <p:nvSpPr>
          <p:cNvPr id="7" name="Slide Number Placeholder 6"/>
          <p:cNvSpPr>
            <a:spLocks noGrp="1"/>
          </p:cNvSpPr>
          <p:nvPr>
            <p:ph type="sldNum" sz="quarter" idx="5"/>
          </p:nvPr>
        </p:nvSpPr>
        <p:spPr>
          <a:xfrm>
            <a:off x="5265811" y="6658664"/>
            <a:ext cx="4028439" cy="350520"/>
          </a:xfrm>
          <a:prstGeom prst="rect">
            <a:avLst/>
          </a:prstGeom>
        </p:spPr>
        <p:txBody>
          <a:bodyPr vert="horz" lIns="92814" tIns="46407" rIns="92814" bIns="46407" rtlCol="0" anchor="b"/>
          <a:lstStyle>
            <a:lvl1pPr algn="r">
              <a:defRPr sz="1200"/>
            </a:lvl1pPr>
          </a:lstStyle>
          <a:p>
            <a:fld id="{2A2AA69D-3007-449B-9F22-14AC0B735ADC}" type="slidenum">
              <a:rPr lang="en-US" smtClean="0"/>
              <a:t>‹#›</a:t>
            </a:fld>
            <a:endParaRPr lang="en-US"/>
          </a:p>
        </p:txBody>
      </p:sp>
    </p:spTree>
    <p:extLst>
      <p:ext uri="{BB962C8B-B14F-4D97-AF65-F5344CB8AC3E}">
        <p14:creationId xmlns:p14="http://schemas.microsoft.com/office/powerpoint/2010/main" val="13356294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accent2"/>
                </a:solidFill>
                <a:latin typeface="Arial" pitchFamily="34" charset="0"/>
              </a:defRPr>
            </a:lvl1pPr>
            <a:lvl2pPr marL="754121" indent="-290046" eaLnBrk="0" hangingPunct="0">
              <a:defRPr>
                <a:solidFill>
                  <a:schemeClr val="accent2"/>
                </a:solidFill>
                <a:latin typeface="Arial" pitchFamily="34" charset="0"/>
              </a:defRPr>
            </a:lvl2pPr>
            <a:lvl3pPr marL="1160187" indent="-232037" eaLnBrk="0" hangingPunct="0">
              <a:defRPr>
                <a:solidFill>
                  <a:schemeClr val="accent2"/>
                </a:solidFill>
                <a:latin typeface="Arial" pitchFamily="34" charset="0"/>
              </a:defRPr>
            </a:lvl3pPr>
            <a:lvl4pPr marL="1624261" indent="-232037" eaLnBrk="0" hangingPunct="0">
              <a:defRPr>
                <a:solidFill>
                  <a:schemeClr val="accent2"/>
                </a:solidFill>
                <a:latin typeface="Arial" pitchFamily="34" charset="0"/>
              </a:defRPr>
            </a:lvl4pPr>
            <a:lvl5pPr marL="2088337" indent="-232037" eaLnBrk="0" hangingPunct="0">
              <a:defRPr>
                <a:solidFill>
                  <a:schemeClr val="accent2"/>
                </a:solidFill>
                <a:latin typeface="Arial" pitchFamily="34" charset="0"/>
              </a:defRPr>
            </a:lvl5pPr>
            <a:lvl6pPr marL="2552410" indent="-232037" eaLnBrk="0" fontAlgn="base" hangingPunct="0">
              <a:spcBef>
                <a:spcPct val="0"/>
              </a:spcBef>
              <a:spcAft>
                <a:spcPct val="0"/>
              </a:spcAft>
              <a:defRPr>
                <a:solidFill>
                  <a:schemeClr val="accent2"/>
                </a:solidFill>
                <a:latin typeface="Arial" pitchFamily="34" charset="0"/>
              </a:defRPr>
            </a:lvl6pPr>
            <a:lvl7pPr marL="3016484" indent="-232037" eaLnBrk="0" fontAlgn="base" hangingPunct="0">
              <a:spcBef>
                <a:spcPct val="0"/>
              </a:spcBef>
              <a:spcAft>
                <a:spcPct val="0"/>
              </a:spcAft>
              <a:defRPr>
                <a:solidFill>
                  <a:schemeClr val="accent2"/>
                </a:solidFill>
                <a:latin typeface="Arial" pitchFamily="34" charset="0"/>
              </a:defRPr>
            </a:lvl7pPr>
            <a:lvl8pPr marL="3480561" indent="-232037" eaLnBrk="0" fontAlgn="base" hangingPunct="0">
              <a:spcBef>
                <a:spcPct val="0"/>
              </a:spcBef>
              <a:spcAft>
                <a:spcPct val="0"/>
              </a:spcAft>
              <a:defRPr>
                <a:solidFill>
                  <a:schemeClr val="accent2"/>
                </a:solidFill>
                <a:latin typeface="Arial" pitchFamily="34" charset="0"/>
              </a:defRPr>
            </a:lvl8pPr>
            <a:lvl9pPr marL="3944635" indent="-232037" eaLnBrk="0" fontAlgn="base" hangingPunct="0">
              <a:spcBef>
                <a:spcPct val="0"/>
              </a:spcBef>
              <a:spcAft>
                <a:spcPct val="0"/>
              </a:spcAft>
              <a:defRPr>
                <a:solidFill>
                  <a:schemeClr val="accent2"/>
                </a:solidFill>
                <a:latin typeface="Arial" pitchFamily="34" charset="0"/>
              </a:defRPr>
            </a:lvl9pPr>
          </a:lstStyle>
          <a:p>
            <a:pPr eaLnBrk="1" hangingPunct="1"/>
            <a:fld id="{38994064-54B5-4421-B189-3B93C5667BB0}" type="slidenum">
              <a:rPr lang="en-US" smtClean="0">
                <a:solidFill>
                  <a:prstClr val="black"/>
                </a:solidFill>
              </a:rPr>
              <a:pPr eaLnBrk="1" hangingPunct="1"/>
              <a:t>1</a:t>
            </a:fld>
            <a:endParaRPr lang="en-US" dirty="0" smtClean="0">
              <a:solidFill>
                <a:prstClr val="black"/>
              </a:solidFill>
            </a:endParaRPr>
          </a:p>
        </p:txBody>
      </p:sp>
      <p:sp>
        <p:nvSpPr>
          <p:cNvPr id="34819" name="Rectangle 7"/>
          <p:cNvSpPr txBox="1">
            <a:spLocks noGrp="1" noChangeArrowheads="1"/>
          </p:cNvSpPr>
          <p:nvPr/>
        </p:nvSpPr>
        <p:spPr bwMode="auto">
          <a:xfrm>
            <a:off x="5264896" y="6658362"/>
            <a:ext cx="4029919" cy="350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810" tIns="46405" rIns="92810" bIns="46405" anchor="b"/>
          <a:lstStyle>
            <a:lvl1pPr eaLnBrk="0" hangingPunct="0">
              <a:defRPr>
                <a:solidFill>
                  <a:schemeClr val="accent2"/>
                </a:solidFill>
                <a:latin typeface="Arial" pitchFamily="34" charset="0"/>
              </a:defRPr>
            </a:lvl1pPr>
            <a:lvl2pPr marL="742950" indent="-285750" eaLnBrk="0" hangingPunct="0">
              <a:defRPr>
                <a:solidFill>
                  <a:schemeClr val="accent2"/>
                </a:solidFill>
                <a:latin typeface="Arial" pitchFamily="34" charset="0"/>
              </a:defRPr>
            </a:lvl2pPr>
            <a:lvl3pPr marL="1143000" indent="-228600" eaLnBrk="0" hangingPunct="0">
              <a:defRPr>
                <a:solidFill>
                  <a:schemeClr val="accent2"/>
                </a:solidFill>
                <a:latin typeface="Arial" pitchFamily="34" charset="0"/>
              </a:defRPr>
            </a:lvl3pPr>
            <a:lvl4pPr marL="1600200" indent="-228600" eaLnBrk="0" hangingPunct="0">
              <a:defRPr>
                <a:solidFill>
                  <a:schemeClr val="accent2"/>
                </a:solidFill>
                <a:latin typeface="Arial" pitchFamily="34" charset="0"/>
              </a:defRPr>
            </a:lvl4pPr>
            <a:lvl5pPr marL="2057400" indent="-228600" eaLnBrk="0" hangingPunct="0">
              <a:defRPr>
                <a:solidFill>
                  <a:schemeClr val="accent2"/>
                </a:solidFill>
                <a:latin typeface="Arial" pitchFamily="34" charset="0"/>
              </a:defRPr>
            </a:lvl5pPr>
            <a:lvl6pPr marL="2514600" indent="-228600" eaLnBrk="0" fontAlgn="base" hangingPunct="0">
              <a:spcBef>
                <a:spcPct val="0"/>
              </a:spcBef>
              <a:spcAft>
                <a:spcPct val="0"/>
              </a:spcAft>
              <a:defRPr>
                <a:solidFill>
                  <a:schemeClr val="accent2"/>
                </a:solidFill>
                <a:latin typeface="Arial" pitchFamily="34" charset="0"/>
              </a:defRPr>
            </a:lvl6pPr>
            <a:lvl7pPr marL="2971800" indent="-228600" eaLnBrk="0" fontAlgn="base" hangingPunct="0">
              <a:spcBef>
                <a:spcPct val="0"/>
              </a:spcBef>
              <a:spcAft>
                <a:spcPct val="0"/>
              </a:spcAft>
              <a:defRPr>
                <a:solidFill>
                  <a:schemeClr val="accent2"/>
                </a:solidFill>
                <a:latin typeface="Arial" pitchFamily="34" charset="0"/>
              </a:defRPr>
            </a:lvl7pPr>
            <a:lvl8pPr marL="3429000" indent="-228600" eaLnBrk="0" fontAlgn="base" hangingPunct="0">
              <a:spcBef>
                <a:spcPct val="0"/>
              </a:spcBef>
              <a:spcAft>
                <a:spcPct val="0"/>
              </a:spcAft>
              <a:defRPr>
                <a:solidFill>
                  <a:schemeClr val="accent2"/>
                </a:solidFill>
                <a:latin typeface="Arial" pitchFamily="34" charset="0"/>
              </a:defRPr>
            </a:lvl8pPr>
            <a:lvl9pPr marL="3886200" indent="-228600" eaLnBrk="0" fontAlgn="base" hangingPunct="0">
              <a:spcBef>
                <a:spcPct val="0"/>
              </a:spcBef>
              <a:spcAft>
                <a:spcPct val="0"/>
              </a:spcAft>
              <a:defRPr>
                <a:solidFill>
                  <a:schemeClr val="accent2"/>
                </a:solidFill>
                <a:latin typeface="Arial" pitchFamily="34" charset="0"/>
              </a:defRPr>
            </a:lvl9pPr>
          </a:lstStyle>
          <a:p>
            <a:pPr algn="r" eaLnBrk="1" hangingPunct="1"/>
            <a:fld id="{74EAF0EC-F2FE-4D2F-9015-2AB451BE7BA6}" type="slidenum">
              <a:rPr lang="en-US" sz="1200">
                <a:solidFill>
                  <a:prstClr val="black"/>
                </a:solidFill>
              </a:rPr>
              <a:pPr algn="r" eaLnBrk="1" hangingPunct="1"/>
              <a:t>1</a:t>
            </a:fld>
            <a:endParaRPr lang="en-US" sz="1200" dirty="0">
              <a:solidFill>
                <a:prstClr val="black"/>
              </a:solidFill>
            </a:endParaRPr>
          </a:p>
        </p:txBody>
      </p:sp>
      <p:sp>
        <p:nvSpPr>
          <p:cNvPr id="34820" name="Rectangle 2"/>
          <p:cNvSpPr>
            <a:spLocks noGrp="1" noRot="1" noChangeAspect="1" noChangeArrowheads="1" noTextEdit="1"/>
          </p:cNvSpPr>
          <p:nvPr>
            <p:ph type="sldImg"/>
          </p:nvPr>
        </p:nvSpPr>
        <p:spPr>
          <a:ln/>
        </p:spPr>
      </p:sp>
      <p:sp>
        <p:nvSpPr>
          <p:cNvPr id="3482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AU" dirty="0" smtClean="0">
              <a:latin typeface="Arial"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A2AA69D-3007-449B-9F22-14AC0B735ADC}" type="slidenum">
              <a:rPr lang="en-US" smtClean="0"/>
              <a:t>13</a:t>
            </a:fld>
            <a:endParaRPr lang="en-US"/>
          </a:p>
        </p:txBody>
      </p:sp>
    </p:spTree>
    <p:extLst>
      <p:ext uri="{BB962C8B-B14F-4D97-AF65-F5344CB8AC3E}">
        <p14:creationId xmlns:p14="http://schemas.microsoft.com/office/powerpoint/2010/main" val="4368585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dirty="0"/>
          </a:p>
        </p:txBody>
      </p:sp>
      <p:sp>
        <p:nvSpPr>
          <p:cNvPr id="4" name="Slide Number Placeholder 3"/>
          <p:cNvSpPr>
            <a:spLocks noGrp="1"/>
          </p:cNvSpPr>
          <p:nvPr>
            <p:ph type="sldNum" sz="quarter" idx="10"/>
          </p:nvPr>
        </p:nvSpPr>
        <p:spPr/>
        <p:txBody>
          <a:bodyPr/>
          <a:lstStyle/>
          <a:p>
            <a:fld id="{2A2AA69D-3007-449B-9F22-14AC0B735ADC}" type="slidenum">
              <a:rPr lang="en-US" smtClean="0"/>
              <a:t>14</a:t>
            </a:fld>
            <a:endParaRPr lang="en-US"/>
          </a:p>
        </p:txBody>
      </p:sp>
    </p:spTree>
    <p:extLst>
      <p:ext uri="{BB962C8B-B14F-4D97-AF65-F5344CB8AC3E}">
        <p14:creationId xmlns:p14="http://schemas.microsoft.com/office/powerpoint/2010/main" val="1482295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A2AA69D-3007-449B-9F22-14AC0B735ADC}" type="slidenum">
              <a:rPr lang="en-US" smtClean="0"/>
              <a:t>15</a:t>
            </a:fld>
            <a:endParaRPr lang="en-US"/>
          </a:p>
        </p:txBody>
      </p:sp>
    </p:spTree>
    <p:extLst>
      <p:ext uri="{BB962C8B-B14F-4D97-AF65-F5344CB8AC3E}">
        <p14:creationId xmlns:p14="http://schemas.microsoft.com/office/powerpoint/2010/main" val="94746434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A2AA69D-3007-449B-9F22-14AC0B735ADC}" type="slidenum">
              <a:rPr lang="en-US" smtClean="0"/>
              <a:t>16</a:t>
            </a:fld>
            <a:endParaRPr lang="en-US"/>
          </a:p>
        </p:txBody>
      </p:sp>
    </p:spTree>
    <p:extLst>
      <p:ext uri="{BB962C8B-B14F-4D97-AF65-F5344CB8AC3E}">
        <p14:creationId xmlns:p14="http://schemas.microsoft.com/office/powerpoint/2010/main" val="30859219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A2AA69D-3007-449B-9F22-14AC0B735ADC}" type="slidenum">
              <a:rPr lang="en-US" smtClean="0"/>
              <a:t>19</a:t>
            </a:fld>
            <a:endParaRPr lang="en-US"/>
          </a:p>
        </p:txBody>
      </p:sp>
    </p:spTree>
    <p:extLst>
      <p:ext uri="{BB962C8B-B14F-4D97-AF65-F5344CB8AC3E}">
        <p14:creationId xmlns:p14="http://schemas.microsoft.com/office/powerpoint/2010/main" val="40838464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A2AA69D-3007-449B-9F22-14AC0B735ADC}" type="slidenum">
              <a:rPr lang="en-US" smtClean="0"/>
              <a:t>20</a:t>
            </a:fld>
            <a:endParaRPr lang="en-US"/>
          </a:p>
        </p:txBody>
      </p:sp>
    </p:spTree>
    <p:extLst>
      <p:ext uri="{BB962C8B-B14F-4D97-AF65-F5344CB8AC3E}">
        <p14:creationId xmlns:p14="http://schemas.microsoft.com/office/powerpoint/2010/main" val="218416470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A2AA69D-3007-449B-9F22-14AC0B735ADC}" type="slidenum">
              <a:rPr lang="en-US" smtClean="0"/>
              <a:t>21</a:t>
            </a:fld>
            <a:endParaRPr lang="en-US"/>
          </a:p>
        </p:txBody>
      </p:sp>
    </p:spTree>
    <p:extLst>
      <p:ext uri="{BB962C8B-B14F-4D97-AF65-F5344CB8AC3E}">
        <p14:creationId xmlns:p14="http://schemas.microsoft.com/office/powerpoint/2010/main" val="28958731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A2AA69D-3007-449B-9F22-14AC0B735ADC}" type="slidenum">
              <a:rPr lang="en-US" smtClean="0"/>
              <a:t>2</a:t>
            </a:fld>
            <a:endParaRPr lang="en-US"/>
          </a:p>
        </p:txBody>
      </p:sp>
    </p:spTree>
    <p:extLst>
      <p:ext uri="{BB962C8B-B14F-4D97-AF65-F5344CB8AC3E}">
        <p14:creationId xmlns:p14="http://schemas.microsoft.com/office/powerpoint/2010/main" val="17460413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p>
        </p:txBody>
      </p:sp>
      <p:sp>
        <p:nvSpPr>
          <p:cNvPr id="4" name="Slide Number Placeholder 3"/>
          <p:cNvSpPr>
            <a:spLocks noGrp="1"/>
          </p:cNvSpPr>
          <p:nvPr>
            <p:ph type="sldNum" sz="quarter" idx="10"/>
          </p:nvPr>
        </p:nvSpPr>
        <p:spPr/>
        <p:txBody>
          <a:bodyPr/>
          <a:lstStyle/>
          <a:p>
            <a:fld id="{2A2AA69D-3007-449B-9F22-14AC0B735ADC}" type="slidenum">
              <a:rPr lang="en-US" smtClean="0"/>
              <a:t>5</a:t>
            </a:fld>
            <a:endParaRPr lang="en-US"/>
          </a:p>
        </p:txBody>
      </p:sp>
    </p:spTree>
    <p:extLst>
      <p:ext uri="{BB962C8B-B14F-4D97-AF65-F5344CB8AC3E}">
        <p14:creationId xmlns:p14="http://schemas.microsoft.com/office/powerpoint/2010/main" val="39800894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A2AA69D-3007-449B-9F22-14AC0B735ADC}" type="slidenum">
              <a:rPr lang="en-US" smtClean="0"/>
              <a:t>6</a:t>
            </a:fld>
            <a:endParaRPr lang="en-US"/>
          </a:p>
        </p:txBody>
      </p:sp>
    </p:spTree>
    <p:extLst>
      <p:ext uri="{BB962C8B-B14F-4D97-AF65-F5344CB8AC3E}">
        <p14:creationId xmlns:p14="http://schemas.microsoft.com/office/powerpoint/2010/main" val="5272898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A2AA69D-3007-449B-9F22-14AC0B735ADC}" type="slidenum">
              <a:rPr lang="en-US" smtClean="0"/>
              <a:t>7</a:t>
            </a:fld>
            <a:endParaRPr lang="en-US"/>
          </a:p>
        </p:txBody>
      </p:sp>
    </p:spTree>
    <p:extLst>
      <p:ext uri="{BB962C8B-B14F-4D97-AF65-F5344CB8AC3E}">
        <p14:creationId xmlns:p14="http://schemas.microsoft.com/office/powerpoint/2010/main" val="22897260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A2AA69D-3007-449B-9F22-14AC0B735ADC}" type="slidenum">
              <a:rPr lang="en-US" smtClean="0"/>
              <a:t>8</a:t>
            </a:fld>
            <a:endParaRPr lang="en-US"/>
          </a:p>
        </p:txBody>
      </p:sp>
    </p:spTree>
    <p:extLst>
      <p:ext uri="{BB962C8B-B14F-4D97-AF65-F5344CB8AC3E}">
        <p14:creationId xmlns:p14="http://schemas.microsoft.com/office/powerpoint/2010/main" val="36441061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A2AA69D-3007-449B-9F22-14AC0B735ADC}" type="slidenum">
              <a:rPr lang="en-US" smtClean="0"/>
              <a:t>9</a:t>
            </a:fld>
            <a:endParaRPr lang="en-US"/>
          </a:p>
        </p:txBody>
      </p:sp>
    </p:spTree>
    <p:extLst>
      <p:ext uri="{BB962C8B-B14F-4D97-AF65-F5344CB8AC3E}">
        <p14:creationId xmlns:p14="http://schemas.microsoft.com/office/powerpoint/2010/main" val="10301110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A2AA69D-3007-449B-9F22-14AC0B735ADC}" type="slidenum">
              <a:rPr lang="en-US" smtClean="0"/>
              <a:t>11</a:t>
            </a:fld>
            <a:endParaRPr lang="en-US"/>
          </a:p>
        </p:txBody>
      </p:sp>
    </p:spTree>
    <p:extLst>
      <p:ext uri="{BB962C8B-B14F-4D97-AF65-F5344CB8AC3E}">
        <p14:creationId xmlns:p14="http://schemas.microsoft.com/office/powerpoint/2010/main" val="42537605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1"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A2AA69D-3007-449B-9F22-14AC0B735ADC}" type="slidenum">
              <a:rPr lang="en-US" smtClean="0"/>
              <a:t>12</a:t>
            </a:fld>
            <a:endParaRPr lang="en-US"/>
          </a:p>
        </p:txBody>
      </p:sp>
    </p:spTree>
    <p:extLst>
      <p:ext uri="{BB962C8B-B14F-4D97-AF65-F5344CB8AC3E}">
        <p14:creationId xmlns:p14="http://schemas.microsoft.com/office/powerpoint/2010/main" val="288521874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20" name="Picture 19" descr="main.jpg"/>
          <p:cNvPicPr>
            <a:picLocks noChangeAspect="1"/>
          </p:cNvPicPr>
          <p:nvPr userDrawn="1"/>
        </p:nvPicPr>
        <p:blipFill>
          <a:blip r:embed="rId2" cstate="print"/>
          <a:stretch>
            <a:fillRect/>
          </a:stretch>
        </p:blipFill>
        <p:spPr>
          <a:xfrm>
            <a:off x="0" y="0"/>
            <a:ext cx="9144000" cy="6854952"/>
          </a:xfrm>
          <a:prstGeom prst="rect">
            <a:avLst/>
          </a:prstGeom>
        </p:spPr>
      </p:pic>
      <p:sp>
        <p:nvSpPr>
          <p:cNvPr id="13" name="Title Placeholder 1"/>
          <p:cNvSpPr>
            <a:spLocks noGrp="1"/>
          </p:cNvSpPr>
          <p:nvPr>
            <p:ph type="title" hasCustomPrompt="1"/>
          </p:nvPr>
        </p:nvSpPr>
        <p:spPr>
          <a:xfrm>
            <a:off x="2667000" y="1981200"/>
            <a:ext cx="4419600" cy="1066800"/>
          </a:xfrm>
          <a:prstGeom prst="rect">
            <a:avLst/>
          </a:prstGeom>
        </p:spPr>
        <p:txBody>
          <a:bodyPr vert="horz" lIns="91440" tIns="45720" rIns="91440" bIns="45720" rtlCol="0" anchor="ctr">
            <a:normAutofit/>
          </a:bodyPr>
          <a:lstStyle>
            <a:lvl1pPr algn="l">
              <a:defRPr baseline="0">
                <a:solidFill>
                  <a:srgbClr val="126C65"/>
                </a:solidFill>
                <a:latin typeface="Myriad Pro" pitchFamily="34" charset="0"/>
              </a:defRPr>
            </a:lvl1pPr>
          </a:lstStyle>
          <a:p>
            <a:r>
              <a:rPr lang="en-US" dirty="0" smtClean="0"/>
              <a:t>Presentation Title</a:t>
            </a:r>
            <a:endParaRPr lang="en-US" dirty="0"/>
          </a:p>
        </p:txBody>
      </p:sp>
      <p:sp>
        <p:nvSpPr>
          <p:cNvPr id="15"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solidFill>
                  <a:srgbClr val="126C65">
                    <a:tint val="75000"/>
                  </a:srgbClr>
                </a:solidFill>
              </a:rPr>
              <a:t>Presentation Name/ Company Name:</a:t>
            </a:r>
            <a:endParaRPr lang="en-US">
              <a:solidFill>
                <a:srgbClr val="126C65">
                  <a:tint val="75000"/>
                </a:srgbClr>
              </a:solidFill>
            </a:endParaRPr>
          </a:p>
        </p:txBody>
      </p:sp>
      <p:sp>
        <p:nvSpPr>
          <p:cNvPr id="16"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srgbClr val="126C65">
                  <a:tint val="75000"/>
                </a:srgbClr>
              </a:solidFill>
            </a:endParaRPr>
          </a:p>
        </p:txBody>
      </p:sp>
      <p:sp>
        <p:nvSpPr>
          <p:cNvPr id="18"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7051BCF-A29C-4335-BCB1-BA1D51212CE6}" type="slidenum">
              <a:rPr lang="en-US" smtClean="0">
                <a:solidFill>
                  <a:srgbClr val="126C65">
                    <a:tint val="75000"/>
                  </a:srgbClr>
                </a:solidFill>
              </a:rPr>
              <a:pPr/>
              <a:t>‹#›</a:t>
            </a:fld>
            <a:endParaRPr lang="en-US">
              <a:solidFill>
                <a:srgbClr val="126C65">
                  <a:tint val="75000"/>
                </a:srgbClr>
              </a:solidFill>
            </a:endParaRPr>
          </a:p>
        </p:txBody>
      </p:sp>
      <p:sp>
        <p:nvSpPr>
          <p:cNvPr id="10" name="Text Placeholder 2"/>
          <p:cNvSpPr>
            <a:spLocks noGrp="1"/>
          </p:cNvSpPr>
          <p:nvPr>
            <p:ph type="body" idx="1" hasCustomPrompt="1"/>
          </p:nvPr>
        </p:nvSpPr>
        <p:spPr>
          <a:xfrm>
            <a:off x="2667000" y="3048000"/>
            <a:ext cx="4419600" cy="421088"/>
          </a:xfrm>
          <a:prstGeom prst="rect">
            <a:avLst/>
          </a:prstGeom>
        </p:spPr>
        <p:txBody>
          <a:bodyPr lIns="91440" rIns="91440" anchor="t">
            <a:normAutofit/>
          </a:bodyPr>
          <a:lstStyle>
            <a:lvl1pPr marL="0" indent="0" algn="l">
              <a:buNone/>
              <a:defRPr sz="1800" baseline="0">
                <a:solidFill>
                  <a:srgbClr val="000000"/>
                </a:solidFill>
                <a:latin typeface="Myriad Pro" pitchFamily="34" charset="0"/>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dirty="0" smtClean="0"/>
              <a:t>Description/details of the Presentation</a:t>
            </a:r>
          </a:p>
        </p:txBody>
      </p:sp>
    </p:spTree>
    <p:extLst>
      <p:ext uri="{BB962C8B-B14F-4D97-AF65-F5344CB8AC3E}">
        <p14:creationId xmlns:p14="http://schemas.microsoft.com/office/powerpoint/2010/main" val="306408262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solidFill>
                  <a:srgbClr val="126C65"/>
                </a:solidFill>
                <a:latin typeface="Myriad Pro" pitchFamily="34" charset="0"/>
              </a:defRPr>
            </a:lvl1pPr>
            <a:extLst/>
          </a:lstStyle>
          <a:p>
            <a:r>
              <a:rPr kumimoji="0" lang="en-US" smtClean="0"/>
              <a:t>Click to edit Master title style</a:t>
            </a:r>
            <a:endParaRPr kumimoji="0" lang="en-US" dirty="0"/>
          </a:p>
        </p:txBody>
      </p:sp>
      <p:sp>
        <p:nvSpPr>
          <p:cNvPr id="3" name="Vertical Text Placeholder 2"/>
          <p:cNvSpPr>
            <a:spLocks noGrp="1"/>
          </p:cNvSpPr>
          <p:nvPr>
            <p:ph type="body" orient="vert" idx="1"/>
          </p:nvPr>
        </p:nvSpPr>
        <p:spPr>
          <a:xfrm>
            <a:off x="457200" y="1481329"/>
            <a:ext cx="8229600" cy="4386071"/>
          </a:xfrm>
          <a:prstGeom prst="rect">
            <a:avLst/>
          </a:prstGeom>
        </p:spPr>
        <p:txBody>
          <a:bodyPr vert="eaVert"/>
          <a:lstStyle>
            <a:lvl1pPr>
              <a:defRPr>
                <a:solidFill>
                  <a:schemeClr val="tx2"/>
                </a:solidFill>
                <a:latin typeface="Myriad Pro" pitchFamily="34" charset="0"/>
              </a:defRPr>
            </a:lvl1pPr>
            <a:lvl2pPr>
              <a:defRPr>
                <a:solidFill>
                  <a:schemeClr val="tx2"/>
                </a:solidFill>
                <a:latin typeface="Myriad Pro" pitchFamily="34" charset="0"/>
              </a:defRPr>
            </a:lvl2pPr>
            <a:lvl3pPr>
              <a:defRPr>
                <a:solidFill>
                  <a:schemeClr val="tx2"/>
                </a:solidFill>
                <a:latin typeface="Myriad Pro" pitchFamily="34" charset="0"/>
              </a:defRPr>
            </a:lvl3pPr>
            <a:lvl4pPr>
              <a:defRPr>
                <a:solidFill>
                  <a:schemeClr val="tx2"/>
                </a:solidFill>
                <a:latin typeface="Myriad Pro" pitchFamily="34" charset="0"/>
              </a:defRPr>
            </a:lvl4pPr>
            <a:lvl5pPr>
              <a:defRPr>
                <a:solidFill>
                  <a:schemeClr val="tx2"/>
                </a:solidFill>
                <a:latin typeface="Myriad Pro" pitchFamily="34" charset="0"/>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4" name="Date Placeholder 3"/>
          <p:cNvSpPr>
            <a:spLocks noGrp="1"/>
          </p:cNvSpPr>
          <p:nvPr>
            <p:ph type="dt" sz="half" idx="10"/>
          </p:nvPr>
        </p:nvSpPr>
        <p:spPr>
          <a:xfrm>
            <a:off x="6727032" y="6407944"/>
            <a:ext cx="1920240" cy="365760"/>
          </a:xfrm>
          <a:prstGeom prst="rect">
            <a:avLst/>
          </a:prstGeom>
        </p:spPr>
        <p:txBody>
          <a:bodyPr/>
          <a:lstStyle/>
          <a:p>
            <a:r>
              <a:rPr lang="en-US" smtClean="0">
                <a:solidFill>
                  <a:srgbClr val="126C65">
                    <a:tint val="75000"/>
                  </a:srgbClr>
                </a:solidFill>
              </a:rPr>
              <a:t>Presentation Name/ Company Name:</a:t>
            </a:r>
            <a:endParaRPr lang="en-US">
              <a:solidFill>
                <a:srgbClr val="126C65">
                  <a:tint val="75000"/>
                </a:srgbClr>
              </a:solidFill>
            </a:endParaRPr>
          </a:p>
        </p:txBody>
      </p:sp>
      <p:sp>
        <p:nvSpPr>
          <p:cNvPr id="5" name="Footer Placeholder 4"/>
          <p:cNvSpPr>
            <a:spLocks noGrp="1"/>
          </p:cNvSpPr>
          <p:nvPr>
            <p:ph type="ftr" sz="quarter" idx="11"/>
          </p:nvPr>
        </p:nvSpPr>
        <p:spPr>
          <a:xfrm>
            <a:off x="4380072" y="6407944"/>
            <a:ext cx="2350681" cy="365125"/>
          </a:xfrm>
          <a:prstGeom prst="rect">
            <a:avLst/>
          </a:prstGeom>
        </p:spPr>
        <p:txBody>
          <a:bodyPr/>
          <a:lstStyle/>
          <a:p>
            <a:endParaRPr lang="en-US">
              <a:solidFill>
                <a:srgbClr val="126C65">
                  <a:tint val="75000"/>
                </a:srgbClr>
              </a:solidFill>
            </a:endParaRPr>
          </a:p>
        </p:txBody>
      </p:sp>
      <p:sp>
        <p:nvSpPr>
          <p:cNvPr id="6" name="Slide Number Placeholder 5"/>
          <p:cNvSpPr>
            <a:spLocks noGrp="1"/>
          </p:cNvSpPr>
          <p:nvPr>
            <p:ph type="sldNum" sz="quarter" idx="12"/>
          </p:nvPr>
        </p:nvSpPr>
        <p:spPr>
          <a:xfrm>
            <a:off x="8647272" y="6407944"/>
            <a:ext cx="365760" cy="365125"/>
          </a:xfrm>
          <a:prstGeom prst="rect">
            <a:avLst/>
          </a:prstGeom>
        </p:spPr>
        <p:txBody>
          <a:bodyPr/>
          <a:lstStyle/>
          <a:p>
            <a:fld id="{9898215E-4A68-43C2-97EF-D92D42317675}" type="slidenum">
              <a:rPr lang="en-US" smtClean="0">
                <a:solidFill>
                  <a:srgbClr val="126C65">
                    <a:tint val="75000"/>
                  </a:srgbClr>
                </a:solidFill>
              </a:rPr>
              <a:pPr/>
              <a:t>‹#›</a:t>
            </a:fld>
            <a:endParaRPr lang="en-US">
              <a:solidFill>
                <a:srgbClr val="126C65">
                  <a:tint val="75000"/>
                </a:srgbClr>
              </a:solidFill>
            </a:endParaRPr>
          </a:p>
        </p:txBody>
      </p:sp>
    </p:spTree>
    <p:extLst>
      <p:ext uri="{BB962C8B-B14F-4D97-AF65-F5344CB8AC3E}">
        <p14:creationId xmlns:p14="http://schemas.microsoft.com/office/powerpoint/2010/main" val="2943575999"/>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a:prstGeom prst="rect">
            <a:avLst/>
          </a:prstGeom>
        </p:spPr>
        <p:txBody>
          <a:bodyPr vert="eaVert"/>
          <a:lstStyle>
            <a:lvl1pPr>
              <a:defRPr>
                <a:solidFill>
                  <a:schemeClr val="tx1"/>
                </a:solidFill>
                <a:latin typeface="Myriad Pro" pitchFamily="34" charset="0"/>
              </a:defRPr>
            </a:lvl1pPr>
            <a:extLst/>
          </a:lstStyle>
          <a:p>
            <a:r>
              <a:rPr kumimoji="0" lang="en-US" smtClean="0"/>
              <a:t>Click to edit Master title style</a:t>
            </a:r>
            <a:endParaRPr kumimoji="0" lang="en-US" dirty="0"/>
          </a:p>
        </p:txBody>
      </p:sp>
      <p:sp>
        <p:nvSpPr>
          <p:cNvPr id="3" name="Vertical Text Placeholder 2"/>
          <p:cNvSpPr>
            <a:spLocks noGrp="1"/>
          </p:cNvSpPr>
          <p:nvPr>
            <p:ph type="body" orient="vert" idx="1"/>
          </p:nvPr>
        </p:nvSpPr>
        <p:spPr>
          <a:xfrm>
            <a:off x="457200" y="274641"/>
            <a:ext cx="6324600" cy="5592760"/>
          </a:xfrm>
          <a:prstGeom prst="rect">
            <a:avLst/>
          </a:prstGeom>
        </p:spPr>
        <p:txBody>
          <a:bodyPr vert="eaVert"/>
          <a:lstStyle>
            <a:lvl1pPr>
              <a:defRPr>
                <a:solidFill>
                  <a:schemeClr val="tx2"/>
                </a:solidFill>
                <a:latin typeface="Myriad Pro" pitchFamily="34" charset="0"/>
              </a:defRPr>
            </a:lvl1pPr>
            <a:lvl2pPr>
              <a:defRPr>
                <a:solidFill>
                  <a:schemeClr val="tx2"/>
                </a:solidFill>
                <a:latin typeface="Myriad Pro" pitchFamily="34" charset="0"/>
              </a:defRPr>
            </a:lvl2pPr>
            <a:lvl3pPr>
              <a:defRPr>
                <a:solidFill>
                  <a:schemeClr val="tx2"/>
                </a:solidFill>
                <a:latin typeface="Myriad Pro" pitchFamily="34" charset="0"/>
              </a:defRPr>
            </a:lvl3pPr>
            <a:lvl4pPr>
              <a:defRPr>
                <a:solidFill>
                  <a:schemeClr val="tx2"/>
                </a:solidFill>
                <a:latin typeface="Myriad Pro" pitchFamily="34" charset="0"/>
              </a:defRPr>
            </a:lvl4pPr>
            <a:lvl5pPr>
              <a:defRPr>
                <a:solidFill>
                  <a:schemeClr val="tx2"/>
                </a:solidFill>
                <a:latin typeface="Myriad Pro" pitchFamily="34" charset="0"/>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4" name="Date Placeholder 3"/>
          <p:cNvSpPr>
            <a:spLocks noGrp="1"/>
          </p:cNvSpPr>
          <p:nvPr>
            <p:ph type="dt" sz="half" idx="10"/>
          </p:nvPr>
        </p:nvSpPr>
        <p:spPr>
          <a:xfrm>
            <a:off x="6727032" y="6407944"/>
            <a:ext cx="1920240" cy="365760"/>
          </a:xfrm>
          <a:prstGeom prst="rect">
            <a:avLst/>
          </a:prstGeom>
        </p:spPr>
        <p:txBody>
          <a:bodyPr/>
          <a:lstStyle/>
          <a:p>
            <a:r>
              <a:rPr lang="en-US" smtClean="0">
                <a:solidFill>
                  <a:srgbClr val="126C65">
                    <a:tint val="75000"/>
                  </a:srgbClr>
                </a:solidFill>
              </a:rPr>
              <a:t>Presentation Name/ Company Name:</a:t>
            </a:r>
            <a:endParaRPr lang="en-US">
              <a:solidFill>
                <a:srgbClr val="126C65">
                  <a:tint val="75000"/>
                </a:srgbClr>
              </a:solidFill>
            </a:endParaRPr>
          </a:p>
        </p:txBody>
      </p:sp>
      <p:sp>
        <p:nvSpPr>
          <p:cNvPr id="5" name="Footer Placeholder 4"/>
          <p:cNvSpPr>
            <a:spLocks noGrp="1"/>
          </p:cNvSpPr>
          <p:nvPr>
            <p:ph type="ftr" sz="quarter" idx="11"/>
          </p:nvPr>
        </p:nvSpPr>
        <p:spPr>
          <a:xfrm>
            <a:off x="4380072" y="6407944"/>
            <a:ext cx="2350681" cy="365125"/>
          </a:xfrm>
          <a:prstGeom prst="rect">
            <a:avLst/>
          </a:prstGeom>
        </p:spPr>
        <p:txBody>
          <a:bodyPr/>
          <a:lstStyle/>
          <a:p>
            <a:endParaRPr lang="en-US">
              <a:solidFill>
                <a:srgbClr val="126C65">
                  <a:tint val="75000"/>
                </a:srgbClr>
              </a:solidFill>
            </a:endParaRPr>
          </a:p>
        </p:txBody>
      </p:sp>
      <p:sp>
        <p:nvSpPr>
          <p:cNvPr id="6" name="Slide Number Placeholder 5"/>
          <p:cNvSpPr>
            <a:spLocks noGrp="1"/>
          </p:cNvSpPr>
          <p:nvPr>
            <p:ph type="sldNum" sz="quarter" idx="12"/>
          </p:nvPr>
        </p:nvSpPr>
        <p:spPr>
          <a:xfrm>
            <a:off x="8647272" y="6407944"/>
            <a:ext cx="365760" cy="365125"/>
          </a:xfrm>
          <a:prstGeom prst="rect">
            <a:avLst/>
          </a:prstGeom>
        </p:spPr>
        <p:txBody>
          <a:bodyPr/>
          <a:lstStyle/>
          <a:p>
            <a:fld id="{9898215E-4A68-43C2-97EF-D92D42317675}" type="slidenum">
              <a:rPr lang="en-US" smtClean="0">
                <a:solidFill>
                  <a:srgbClr val="126C65">
                    <a:tint val="75000"/>
                  </a:srgbClr>
                </a:solidFill>
              </a:rPr>
              <a:pPr/>
              <a:t>‹#›</a:t>
            </a:fld>
            <a:endParaRPr lang="en-US">
              <a:solidFill>
                <a:srgbClr val="126C65">
                  <a:tint val="75000"/>
                </a:srgbClr>
              </a:solidFill>
            </a:endParaRPr>
          </a:p>
        </p:txBody>
      </p:sp>
    </p:spTree>
    <p:extLst>
      <p:ext uri="{BB962C8B-B14F-4D97-AF65-F5344CB8AC3E}">
        <p14:creationId xmlns:p14="http://schemas.microsoft.com/office/powerpoint/2010/main" val="3684732450"/>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20" name="Picture 19" descr="main.jpg"/>
          <p:cNvPicPr>
            <a:picLocks noChangeAspect="1"/>
          </p:cNvPicPr>
          <p:nvPr userDrawn="1"/>
        </p:nvPicPr>
        <p:blipFill>
          <a:blip r:embed="rId2" cstate="print"/>
          <a:stretch>
            <a:fillRect/>
          </a:stretch>
        </p:blipFill>
        <p:spPr>
          <a:xfrm>
            <a:off x="0" y="0"/>
            <a:ext cx="9144000" cy="6854952"/>
          </a:xfrm>
          <a:prstGeom prst="rect">
            <a:avLst/>
          </a:prstGeom>
        </p:spPr>
      </p:pic>
      <p:sp>
        <p:nvSpPr>
          <p:cNvPr id="13" name="Title Placeholder 1"/>
          <p:cNvSpPr>
            <a:spLocks noGrp="1"/>
          </p:cNvSpPr>
          <p:nvPr>
            <p:ph type="title" hasCustomPrompt="1"/>
          </p:nvPr>
        </p:nvSpPr>
        <p:spPr>
          <a:xfrm>
            <a:off x="2667000" y="1981200"/>
            <a:ext cx="4419600" cy="1066800"/>
          </a:xfrm>
          <a:prstGeom prst="rect">
            <a:avLst/>
          </a:prstGeom>
        </p:spPr>
        <p:txBody>
          <a:bodyPr vert="horz" lIns="91440" tIns="45720" rIns="91440" bIns="45720" rtlCol="0" anchor="ctr">
            <a:normAutofit/>
          </a:bodyPr>
          <a:lstStyle>
            <a:lvl1pPr algn="l">
              <a:defRPr baseline="0">
                <a:solidFill>
                  <a:srgbClr val="126C65"/>
                </a:solidFill>
                <a:latin typeface="Myriad Web Pro" pitchFamily="34" charset="0"/>
              </a:defRPr>
            </a:lvl1pPr>
          </a:lstStyle>
          <a:p>
            <a:r>
              <a:rPr lang="en-US" dirty="0" smtClean="0"/>
              <a:t>Orientation Session</a:t>
            </a:r>
            <a:endParaRPr lang="en-US" dirty="0"/>
          </a:p>
        </p:txBody>
      </p:sp>
      <p:sp>
        <p:nvSpPr>
          <p:cNvPr id="15"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solidFill>
                  <a:srgbClr val="126C65">
                    <a:tint val="75000"/>
                  </a:srgbClr>
                </a:solidFill>
              </a:rPr>
              <a:t>Presentation Name/ Company Name:</a:t>
            </a:r>
            <a:endParaRPr lang="en-US">
              <a:solidFill>
                <a:srgbClr val="126C65">
                  <a:tint val="75000"/>
                </a:srgbClr>
              </a:solidFill>
            </a:endParaRPr>
          </a:p>
        </p:txBody>
      </p:sp>
      <p:sp>
        <p:nvSpPr>
          <p:cNvPr id="16"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srgbClr val="126C65">
                  <a:tint val="75000"/>
                </a:srgbClr>
              </a:solidFill>
            </a:endParaRPr>
          </a:p>
        </p:txBody>
      </p:sp>
      <p:sp>
        <p:nvSpPr>
          <p:cNvPr id="18"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7051BCF-A29C-4335-BCB1-BA1D51212CE6}" type="slidenum">
              <a:rPr lang="en-US" smtClean="0">
                <a:solidFill>
                  <a:srgbClr val="126C65">
                    <a:tint val="75000"/>
                  </a:srgbClr>
                </a:solidFill>
              </a:rPr>
              <a:pPr/>
              <a:t>‹#›</a:t>
            </a:fld>
            <a:endParaRPr lang="en-US">
              <a:solidFill>
                <a:srgbClr val="126C65">
                  <a:tint val="75000"/>
                </a:srgbClr>
              </a:solidFill>
            </a:endParaRPr>
          </a:p>
        </p:txBody>
      </p:sp>
      <p:sp>
        <p:nvSpPr>
          <p:cNvPr id="10" name="Text Placeholder 2"/>
          <p:cNvSpPr>
            <a:spLocks noGrp="1"/>
          </p:cNvSpPr>
          <p:nvPr>
            <p:ph type="body" idx="1" hasCustomPrompt="1"/>
          </p:nvPr>
        </p:nvSpPr>
        <p:spPr>
          <a:xfrm>
            <a:off x="2667000" y="3427476"/>
            <a:ext cx="4419600" cy="1447800"/>
          </a:xfrm>
          <a:prstGeom prst="rect">
            <a:avLst/>
          </a:prstGeom>
        </p:spPr>
        <p:txBody>
          <a:bodyPr lIns="91440" rIns="91440" anchor="t">
            <a:normAutofit/>
          </a:bodyPr>
          <a:lstStyle>
            <a:lvl1pPr marL="0" indent="0" algn="l">
              <a:buNone/>
              <a:defRPr sz="1800" baseline="0">
                <a:solidFill>
                  <a:srgbClr val="000000"/>
                </a:solidFill>
                <a:latin typeface="Myriad Web Pro" pitchFamily="34" charset="0"/>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dirty="0" smtClean="0"/>
              <a:t>Securities and Exchange Commission of Pakistan</a:t>
            </a:r>
          </a:p>
        </p:txBody>
      </p:sp>
    </p:spTree>
    <p:extLst>
      <p:ext uri="{BB962C8B-B14F-4D97-AF65-F5344CB8AC3E}">
        <p14:creationId xmlns:p14="http://schemas.microsoft.com/office/powerpoint/2010/main" val="3248112910"/>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81328"/>
            <a:ext cx="8229600" cy="4525963"/>
          </a:xfrm>
          <a:prstGeom prst="rect">
            <a:avLst/>
          </a:prstGeom>
        </p:spPr>
        <p:txBody>
          <a:bodyPr/>
          <a:lstStyle>
            <a:lvl1pPr>
              <a:defRPr>
                <a:solidFill>
                  <a:schemeClr val="tx2"/>
                </a:solidFill>
                <a:latin typeface="Myriad Web Pro" pitchFamily="34" charset="0"/>
              </a:defRPr>
            </a:lvl1pPr>
            <a:lvl2pPr>
              <a:defRPr>
                <a:solidFill>
                  <a:schemeClr val="tx2"/>
                </a:solidFill>
                <a:latin typeface="Myriad Web Pro" pitchFamily="34" charset="0"/>
              </a:defRPr>
            </a:lvl2pPr>
            <a:lvl3pPr>
              <a:defRPr>
                <a:solidFill>
                  <a:schemeClr val="tx2"/>
                </a:solidFill>
                <a:latin typeface="Myriad Web Pro" pitchFamily="34" charset="0"/>
              </a:defRPr>
            </a:lvl3pPr>
            <a:lvl4pPr>
              <a:defRPr>
                <a:solidFill>
                  <a:schemeClr val="tx2"/>
                </a:solidFill>
                <a:latin typeface="Myriad Web Pro" pitchFamily="34" charset="0"/>
              </a:defRPr>
            </a:lvl4pPr>
            <a:lvl5pPr>
              <a:defRPr>
                <a:solidFill>
                  <a:schemeClr val="tx2"/>
                </a:solidFill>
                <a:latin typeface="Myriad Web Pro" pitchFamily="34" charset="0"/>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7" name="Title 6"/>
          <p:cNvSpPr>
            <a:spLocks noGrp="1"/>
          </p:cNvSpPr>
          <p:nvPr>
            <p:ph type="title"/>
          </p:nvPr>
        </p:nvSpPr>
        <p:spPr>
          <a:xfrm>
            <a:off x="457200" y="762000"/>
            <a:ext cx="7696200" cy="655638"/>
          </a:xfrm>
          <a:prstGeom prst="rect">
            <a:avLst/>
          </a:prstGeom>
        </p:spPr>
        <p:txBody>
          <a:bodyPr rtlCol="0"/>
          <a:lstStyle>
            <a:lvl1pPr>
              <a:defRPr>
                <a:solidFill>
                  <a:srgbClr val="126C65"/>
                </a:solidFill>
                <a:latin typeface="Myriad Web Pro" pitchFamily="34" charset="0"/>
              </a:defRPr>
            </a:lvl1pPr>
            <a:extLst/>
          </a:lstStyle>
          <a:p>
            <a:r>
              <a:rPr kumimoji="0" lang="en-US" smtClean="0"/>
              <a:t>Click to edit Master title style</a:t>
            </a:r>
            <a:endParaRPr kumimoji="0" lang="en-US" dirty="0"/>
          </a:p>
        </p:txBody>
      </p:sp>
      <p:sp>
        <p:nvSpPr>
          <p:cNvPr id="12" name="Slide Number Placeholder 5"/>
          <p:cNvSpPr txBox="1">
            <a:spLocks/>
          </p:cNvSpPr>
          <p:nvPr userDrawn="1"/>
        </p:nvSpPr>
        <p:spPr>
          <a:xfrm>
            <a:off x="8285480" y="284797"/>
            <a:ext cx="457200" cy="365125"/>
          </a:xfrm>
          <a:prstGeom prst="rect">
            <a:avLst/>
          </a:prstGeom>
        </p:spPr>
        <p:txBody>
          <a:bodyPr vert="horz" lIns="91440" tIns="45720" rIns="91440" bIns="45720" rtlCol="0" anchor="ctr"/>
          <a:lstStyle>
            <a:defPPr>
              <a:defRPr lang="en-US"/>
            </a:defPPr>
            <a:lvl1pPr marL="0" algn="r" defTabSz="914400" rtl="0" eaLnBrk="1" latinLnBrk="0" hangingPunct="1">
              <a:defRPr sz="1200" b="1"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898215E-4A68-43C2-97EF-D92D42317675}" type="slidenum">
              <a:rPr lang="en-US" smtClean="0">
                <a:solidFill>
                  <a:srgbClr val="126C65">
                    <a:tint val="75000"/>
                  </a:srgbClr>
                </a:solidFill>
              </a:rPr>
              <a:pPr/>
              <a:t>‹#›</a:t>
            </a:fld>
            <a:endParaRPr lang="en-US" dirty="0">
              <a:solidFill>
                <a:srgbClr val="126C65">
                  <a:tint val="75000"/>
                </a:srgbClr>
              </a:solidFill>
            </a:endParaRPr>
          </a:p>
        </p:txBody>
      </p:sp>
      <p:sp>
        <p:nvSpPr>
          <p:cNvPr id="19" name="Footer Placeholder 4"/>
          <p:cNvSpPr txBox="1">
            <a:spLocks/>
          </p:cNvSpPr>
          <p:nvPr userDrawn="1"/>
        </p:nvSpPr>
        <p:spPr>
          <a:xfrm>
            <a:off x="3276600" y="4724400"/>
            <a:ext cx="4343400" cy="547688"/>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endParaRPr lang="en-US" dirty="0" smtClean="0">
              <a:solidFill>
                <a:srgbClr val="126C65">
                  <a:tint val="75000"/>
                </a:srgbClr>
              </a:solidFill>
            </a:endParaRPr>
          </a:p>
        </p:txBody>
      </p:sp>
      <p:sp>
        <p:nvSpPr>
          <p:cNvPr id="29" name="Date Placeholder 3"/>
          <p:cNvSpPr>
            <a:spLocks noGrp="1"/>
          </p:cNvSpPr>
          <p:nvPr>
            <p:ph type="dt" sz="half" idx="10"/>
          </p:nvPr>
        </p:nvSpPr>
        <p:spPr>
          <a:xfrm>
            <a:off x="457200" y="6400800"/>
            <a:ext cx="7010400" cy="365760"/>
          </a:xfrm>
          <a:prstGeom prst="rect">
            <a:avLst/>
          </a:prstGeom>
        </p:spPr>
        <p:txBody>
          <a:bodyPr/>
          <a:lstStyle>
            <a:lvl1pPr algn="l">
              <a:defRPr>
                <a:solidFill>
                  <a:schemeClr val="bg1"/>
                </a:solidFill>
                <a:latin typeface="Myriad Web Pro" pitchFamily="34" charset="0"/>
              </a:defRPr>
            </a:lvl1pPr>
            <a:extLst/>
          </a:lstStyle>
          <a:p>
            <a:r>
              <a:rPr lang="en-US" smtClean="0">
                <a:solidFill>
                  <a:prstClr val="white"/>
                </a:solidFill>
              </a:rPr>
              <a:t>Presentation Name/ Company Name:</a:t>
            </a:r>
            <a:endParaRPr lang="en-US" dirty="0">
              <a:solidFill>
                <a:prstClr val="white"/>
              </a:solidFill>
            </a:endParaRPr>
          </a:p>
        </p:txBody>
      </p:sp>
      <p:sp>
        <p:nvSpPr>
          <p:cNvPr id="32" name="Date Placeholder 4"/>
          <p:cNvSpPr txBox="1">
            <a:spLocks/>
          </p:cNvSpPr>
          <p:nvPr userDrawn="1"/>
        </p:nvSpPr>
        <p:spPr>
          <a:xfrm>
            <a:off x="6934200" y="320040"/>
            <a:ext cx="1351280" cy="36576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6AF83B1-E697-476A-8308-AC10300FFFE0}" type="datetime1">
              <a:rPr lang="en-US" smtClean="0">
                <a:solidFill>
                  <a:srgbClr val="126C65"/>
                </a:solidFill>
                <a:latin typeface="Myriad Web Pro" pitchFamily="34" charset="0"/>
              </a:rPr>
              <a:pPr/>
              <a:t>6/23/2017</a:t>
            </a:fld>
            <a:endParaRPr lang="en-US" dirty="0">
              <a:solidFill>
                <a:srgbClr val="126C65"/>
              </a:solidFill>
              <a:latin typeface="Myriad Web Pro" pitchFamily="34" charset="0"/>
            </a:endParaRPr>
          </a:p>
        </p:txBody>
      </p:sp>
    </p:spTree>
    <p:extLst>
      <p:ext uri="{BB962C8B-B14F-4D97-AF65-F5344CB8AC3E}">
        <p14:creationId xmlns:p14="http://schemas.microsoft.com/office/powerpoint/2010/main" val="1532687820"/>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 y="1059712"/>
            <a:ext cx="8266176" cy="1828800"/>
          </a:xfrm>
          <a:prstGeom prst="rect">
            <a:avLst/>
          </a:prstGeom>
        </p:spPr>
        <p:txBody>
          <a:bodyPr vert="horz" anchor="b">
            <a:normAutofit/>
            <a:scene3d>
              <a:camera prst="orthographicFront"/>
              <a:lightRig rig="soft" dir="t"/>
            </a:scene3d>
            <a:sp3d prstMaterial="softEdge">
              <a:bevelT w="25400" h="25400"/>
            </a:sp3d>
          </a:bodyPr>
          <a:lstStyle>
            <a:lvl1pPr algn="r">
              <a:buNone/>
              <a:defRPr sz="4800" b="1" cap="none" baseline="0">
                <a:solidFill>
                  <a:schemeClr val="bg1"/>
                </a:solidFill>
                <a:effectLst>
                  <a:outerShdw blurRad="31750" dist="25400" dir="5400000" algn="tl" rotWithShape="0">
                    <a:srgbClr val="000000">
                      <a:alpha val="25000"/>
                    </a:srgbClr>
                  </a:outerShdw>
                </a:effectLst>
                <a:latin typeface="Myriad Web Pro" pitchFamily="34" charset="0"/>
              </a:defRPr>
            </a:lvl1pPr>
            <a:extLst/>
          </a:lstStyle>
          <a:p>
            <a:r>
              <a:rPr kumimoji="0" lang="en-US" smtClean="0"/>
              <a:t>Click to edit Master title style</a:t>
            </a:r>
            <a:endParaRPr kumimoji="0" lang="en-US" dirty="0"/>
          </a:p>
        </p:txBody>
      </p:sp>
      <p:sp>
        <p:nvSpPr>
          <p:cNvPr id="3" name="Text Placeholder 2"/>
          <p:cNvSpPr>
            <a:spLocks noGrp="1"/>
          </p:cNvSpPr>
          <p:nvPr>
            <p:ph type="body" idx="1"/>
          </p:nvPr>
        </p:nvSpPr>
        <p:spPr>
          <a:xfrm>
            <a:off x="3922713" y="2931712"/>
            <a:ext cx="4572000" cy="1454888"/>
          </a:xfrm>
          <a:prstGeom prst="rect">
            <a:avLst/>
          </a:prstGeo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6727032" y="6407944"/>
            <a:ext cx="1920240" cy="365760"/>
          </a:xfrm>
          <a:prstGeom prst="rect">
            <a:avLst/>
          </a:prstGeom>
        </p:spPr>
        <p:txBody>
          <a:bodyPr/>
          <a:lstStyle/>
          <a:p>
            <a:r>
              <a:rPr lang="en-US" smtClean="0">
                <a:solidFill>
                  <a:prstClr val="white">
                    <a:tint val="75000"/>
                  </a:prstClr>
                </a:solidFill>
              </a:rPr>
              <a:t>Presentation Name/ Company Name:</a:t>
            </a:r>
            <a:endParaRPr lang="en-US">
              <a:solidFill>
                <a:prstClr val="white">
                  <a:tint val="75000"/>
                </a:prstClr>
              </a:solidFill>
            </a:endParaRPr>
          </a:p>
        </p:txBody>
      </p:sp>
      <p:sp>
        <p:nvSpPr>
          <p:cNvPr id="5" name="Footer Placeholder 4"/>
          <p:cNvSpPr>
            <a:spLocks noGrp="1"/>
          </p:cNvSpPr>
          <p:nvPr>
            <p:ph type="ftr" sz="quarter" idx="11"/>
          </p:nvPr>
        </p:nvSpPr>
        <p:spPr>
          <a:xfrm>
            <a:off x="4380072" y="6407944"/>
            <a:ext cx="2350681" cy="365125"/>
          </a:xfrm>
          <a:prstGeom prst="rect">
            <a:avLst/>
          </a:prstGeom>
        </p:spPr>
        <p:txBody>
          <a:bodyPr/>
          <a:lstStyle/>
          <a:p>
            <a:endParaRPr lang="en-US">
              <a:solidFill>
                <a:prstClr val="white">
                  <a:tint val="75000"/>
                </a:prstClr>
              </a:solidFill>
            </a:endParaRPr>
          </a:p>
        </p:txBody>
      </p:sp>
      <p:sp>
        <p:nvSpPr>
          <p:cNvPr id="6" name="Slide Number Placeholder 5"/>
          <p:cNvSpPr>
            <a:spLocks noGrp="1"/>
          </p:cNvSpPr>
          <p:nvPr>
            <p:ph type="sldNum" sz="quarter" idx="12"/>
          </p:nvPr>
        </p:nvSpPr>
        <p:spPr>
          <a:xfrm>
            <a:off x="8647272" y="6407944"/>
            <a:ext cx="365760" cy="365125"/>
          </a:xfrm>
          <a:prstGeom prst="rect">
            <a:avLst/>
          </a:prstGeom>
        </p:spPr>
        <p:txBody>
          <a:bodyPr/>
          <a:lstStyle/>
          <a:p>
            <a:fld id="{9898215E-4A68-43C2-97EF-D92D42317675}" type="slidenum">
              <a:rPr lang="en-US" smtClean="0">
                <a:solidFill>
                  <a:prstClr val="white">
                    <a:tint val="75000"/>
                  </a:prstClr>
                </a:solidFill>
              </a:rPr>
              <a:pPr/>
              <a:t>‹#›</a:t>
            </a:fld>
            <a:endParaRPr lang="en-US">
              <a:solidFill>
                <a:prstClr val="white">
                  <a:tint val="75000"/>
                </a:prstClr>
              </a:solidFill>
            </a:endParaRP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endParaRPr lang="en-US">
              <a:solidFill>
                <a:prstClr val="white"/>
              </a:solidFill>
            </a:endParaRPr>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endParaRPr lang="en-US">
              <a:solidFill>
                <a:prstClr val="white"/>
              </a:solidFill>
            </a:endParaRPr>
          </a:p>
        </p:txBody>
      </p:sp>
    </p:spTree>
    <p:extLst>
      <p:ext uri="{BB962C8B-B14F-4D97-AF65-F5344CB8AC3E}">
        <p14:creationId xmlns:p14="http://schemas.microsoft.com/office/powerpoint/2010/main" val="3764392863"/>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a:prstGeom prst="rect">
            <a:avLst/>
          </a:prstGeom>
        </p:spPr>
        <p:txBody>
          <a:bodyPr/>
          <a:lstStyle>
            <a:lvl1pPr>
              <a:defRPr sz="2800">
                <a:solidFill>
                  <a:srgbClr val="000000"/>
                </a:solidFill>
                <a:latin typeface="Myriad Web Pro" pitchFamily="34" charset="0"/>
              </a:defRPr>
            </a:lvl1pPr>
            <a:lvl2pPr>
              <a:defRPr sz="2400">
                <a:solidFill>
                  <a:srgbClr val="000000"/>
                </a:solidFill>
                <a:latin typeface="Myriad Web Pro" pitchFamily="34" charset="0"/>
              </a:defRPr>
            </a:lvl2pPr>
            <a:lvl3pPr>
              <a:defRPr sz="2000">
                <a:solidFill>
                  <a:srgbClr val="000000"/>
                </a:solidFill>
                <a:latin typeface="Myriad Web Pro" pitchFamily="34" charset="0"/>
              </a:defRPr>
            </a:lvl3pPr>
            <a:lvl4pPr>
              <a:defRPr sz="1800">
                <a:solidFill>
                  <a:srgbClr val="000000"/>
                </a:solidFill>
                <a:latin typeface="Myriad Web Pro" pitchFamily="34" charset="0"/>
              </a:defRPr>
            </a:lvl4pPr>
            <a:lvl5pPr>
              <a:defRPr sz="1800">
                <a:solidFill>
                  <a:srgbClr val="000000"/>
                </a:solidFill>
                <a:latin typeface="Myriad Web Pro" pitchFamily="34" charset="0"/>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4" name="Content Placeholder 3"/>
          <p:cNvSpPr>
            <a:spLocks noGrp="1"/>
          </p:cNvSpPr>
          <p:nvPr>
            <p:ph sz="half" idx="2"/>
          </p:nvPr>
        </p:nvSpPr>
        <p:spPr>
          <a:xfrm>
            <a:off x="4648200" y="1481328"/>
            <a:ext cx="4038600" cy="4525963"/>
          </a:xfrm>
          <a:prstGeom prst="rect">
            <a:avLst/>
          </a:prstGeom>
        </p:spPr>
        <p:txBody>
          <a:bodyPr/>
          <a:lstStyle>
            <a:lvl1pPr>
              <a:defRPr sz="2800">
                <a:solidFill>
                  <a:srgbClr val="000000"/>
                </a:solidFill>
                <a:latin typeface="Myriad Web Pro" pitchFamily="34" charset="0"/>
              </a:defRPr>
            </a:lvl1pPr>
            <a:lvl2pPr>
              <a:defRPr sz="2400">
                <a:solidFill>
                  <a:srgbClr val="000000"/>
                </a:solidFill>
                <a:latin typeface="Myriad Web Pro" pitchFamily="34" charset="0"/>
              </a:defRPr>
            </a:lvl2pPr>
            <a:lvl3pPr>
              <a:defRPr sz="2000">
                <a:solidFill>
                  <a:srgbClr val="000000"/>
                </a:solidFill>
                <a:latin typeface="Myriad Web Pro" pitchFamily="34" charset="0"/>
              </a:defRPr>
            </a:lvl3pPr>
            <a:lvl4pPr>
              <a:defRPr sz="1800">
                <a:solidFill>
                  <a:srgbClr val="000000"/>
                </a:solidFill>
                <a:latin typeface="Myriad Web Pro" pitchFamily="34" charset="0"/>
              </a:defRPr>
            </a:lvl4pPr>
            <a:lvl5pPr>
              <a:defRPr sz="1800">
                <a:solidFill>
                  <a:srgbClr val="000000"/>
                </a:solidFill>
                <a:latin typeface="Myriad Web Pro" pitchFamily="34" charset="0"/>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5" name="Date Placeholder 4"/>
          <p:cNvSpPr>
            <a:spLocks noGrp="1"/>
          </p:cNvSpPr>
          <p:nvPr>
            <p:ph type="dt" sz="half" idx="10"/>
          </p:nvPr>
        </p:nvSpPr>
        <p:spPr>
          <a:xfrm>
            <a:off x="2880360" y="6407944"/>
            <a:ext cx="1920240" cy="365760"/>
          </a:xfrm>
          <a:prstGeom prst="rect">
            <a:avLst/>
          </a:prstGeom>
        </p:spPr>
        <p:txBody>
          <a:bodyPr/>
          <a:lstStyle/>
          <a:p>
            <a:r>
              <a:rPr lang="en-US" smtClean="0">
                <a:solidFill>
                  <a:prstClr val="white">
                    <a:tint val="75000"/>
                  </a:prstClr>
                </a:solidFill>
              </a:rPr>
              <a:t>Presentation Name/ Company Name:</a:t>
            </a:r>
            <a:endParaRPr lang="en-US" dirty="0">
              <a:solidFill>
                <a:prstClr val="white">
                  <a:tint val="75000"/>
                </a:prstClr>
              </a:solidFill>
            </a:endParaRPr>
          </a:p>
        </p:txBody>
      </p:sp>
      <p:sp>
        <p:nvSpPr>
          <p:cNvPr id="6" name="Footer Placeholder 5"/>
          <p:cNvSpPr>
            <a:spLocks noGrp="1"/>
          </p:cNvSpPr>
          <p:nvPr>
            <p:ph type="ftr" sz="quarter" idx="11"/>
          </p:nvPr>
        </p:nvSpPr>
        <p:spPr>
          <a:xfrm>
            <a:off x="533400" y="6407944"/>
            <a:ext cx="2350681" cy="365125"/>
          </a:xfrm>
          <a:prstGeom prst="rect">
            <a:avLst/>
          </a:prstGeom>
        </p:spPr>
        <p:txBody>
          <a:bodyPr/>
          <a:lstStyle/>
          <a:p>
            <a:endParaRPr lang="en-US" dirty="0">
              <a:solidFill>
                <a:prstClr val="white">
                  <a:tint val="75000"/>
                </a:prstClr>
              </a:solidFill>
            </a:endParaRPr>
          </a:p>
        </p:txBody>
      </p:sp>
      <p:sp>
        <p:nvSpPr>
          <p:cNvPr id="7" name="Slide Number Placeholder 6"/>
          <p:cNvSpPr>
            <a:spLocks noGrp="1"/>
          </p:cNvSpPr>
          <p:nvPr>
            <p:ph type="sldNum" sz="quarter" idx="12"/>
          </p:nvPr>
        </p:nvSpPr>
        <p:spPr>
          <a:xfrm>
            <a:off x="8647272" y="6407944"/>
            <a:ext cx="365760" cy="365125"/>
          </a:xfrm>
          <a:prstGeom prst="rect">
            <a:avLst/>
          </a:prstGeom>
        </p:spPr>
        <p:txBody>
          <a:bodyPr/>
          <a:lstStyle/>
          <a:p>
            <a:fld id="{9898215E-4A68-43C2-97EF-D92D42317675}" type="slidenum">
              <a:rPr lang="en-US" smtClean="0">
                <a:solidFill>
                  <a:prstClr val="white">
                    <a:tint val="75000"/>
                  </a:prstClr>
                </a:solidFill>
              </a:rPr>
              <a:pPr/>
              <a:t>‹#›</a:t>
            </a:fld>
            <a:endParaRPr lang="en-US">
              <a:solidFill>
                <a:prstClr val="white">
                  <a:tint val="75000"/>
                </a:prstClr>
              </a:solidFill>
            </a:endParaRPr>
          </a:p>
        </p:txBody>
      </p:sp>
      <p:sp>
        <p:nvSpPr>
          <p:cNvPr id="8" name="Title 7"/>
          <p:cNvSpPr>
            <a:spLocks noGrp="1"/>
          </p:cNvSpPr>
          <p:nvPr>
            <p:ph type="title"/>
          </p:nvPr>
        </p:nvSpPr>
        <p:spPr>
          <a:xfrm>
            <a:off x="457200" y="274638"/>
            <a:ext cx="8229600" cy="1143000"/>
          </a:xfrm>
          <a:prstGeom prst="rect">
            <a:avLst/>
          </a:prstGeom>
        </p:spPr>
        <p:txBody>
          <a:bodyPr rtlCol="0"/>
          <a:lstStyle>
            <a:lvl1pPr>
              <a:defRPr>
                <a:solidFill>
                  <a:schemeClr val="bg1"/>
                </a:solidFill>
                <a:latin typeface="Myriad Web Pro" pitchFamily="34" charset="0"/>
              </a:defRPr>
            </a:lvl1pPr>
            <a:extLst/>
          </a:lstStyle>
          <a:p>
            <a:r>
              <a:rPr kumimoji="0" lang="en-US" smtClean="0"/>
              <a:t>Click to edit Master title style</a:t>
            </a:r>
            <a:endParaRPr kumimoji="0" lang="en-US" dirty="0"/>
          </a:p>
        </p:txBody>
      </p:sp>
    </p:spTree>
    <p:extLst>
      <p:ext uri="{BB962C8B-B14F-4D97-AF65-F5344CB8AC3E}">
        <p14:creationId xmlns:p14="http://schemas.microsoft.com/office/powerpoint/2010/main" val="410933301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a:prstGeom prst="rect">
            <a:avLst/>
          </a:prstGeom>
        </p:spPr>
        <p:txBody>
          <a:bodyPr anchor="ctr"/>
          <a:lstStyle>
            <a:lvl1pPr>
              <a:defRPr>
                <a:solidFill>
                  <a:srgbClr val="126C65"/>
                </a:solidFill>
                <a:latin typeface="Myriad Web Pro" pitchFamily="34" charset="0"/>
              </a:defRPr>
            </a:lvl1pPr>
            <a:extLst/>
          </a:lstStyle>
          <a:p>
            <a:r>
              <a:rPr kumimoji="0" lang="en-US" smtClean="0"/>
              <a:t>Click to edit Master title style</a:t>
            </a:r>
            <a:endParaRPr kumimoji="0" lang="en-US" dirty="0"/>
          </a:p>
        </p:txBody>
      </p:sp>
      <p:sp>
        <p:nvSpPr>
          <p:cNvPr id="3" name="Text Placeholder 2"/>
          <p:cNvSpPr>
            <a:spLocks noGrp="1"/>
          </p:cNvSpPr>
          <p:nvPr>
            <p:ph type="body" idx="1"/>
          </p:nvPr>
        </p:nvSpPr>
        <p:spPr>
          <a:xfrm>
            <a:off x="457200" y="5410200"/>
            <a:ext cx="4040188" cy="762000"/>
          </a:xfrm>
          <a:prstGeom prst="rect">
            <a:avLst/>
          </a:prstGeo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prstGeom prst="rect">
            <a:avLst/>
          </a:prstGeo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prstGeom prst="rect">
            <a:avLst/>
          </a:prstGeom>
          <a:ln>
            <a:noFill/>
            <a:prstDash val="sysDash"/>
            <a:miter lim="800000"/>
          </a:ln>
        </p:spPr>
        <p:txBody>
          <a:bodyPr/>
          <a:lstStyle>
            <a:lvl1pPr>
              <a:defRPr sz="2400">
                <a:solidFill>
                  <a:schemeClr val="tx2"/>
                </a:solidFill>
                <a:latin typeface="Myriad Web Pro" pitchFamily="34" charset="0"/>
              </a:defRPr>
            </a:lvl1pPr>
            <a:lvl2pPr>
              <a:defRPr sz="2000">
                <a:solidFill>
                  <a:schemeClr val="tx2"/>
                </a:solidFill>
                <a:latin typeface="Myriad Web Pro" pitchFamily="34" charset="0"/>
              </a:defRPr>
            </a:lvl2pPr>
            <a:lvl3pPr>
              <a:defRPr sz="1800">
                <a:solidFill>
                  <a:schemeClr val="tx2"/>
                </a:solidFill>
                <a:latin typeface="Myriad Web Pro" pitchFamily="34" charset="0"/>
              </a:defRPr>
            </a:lvl3pPr>
            <a:lvl4pPr>
              <a:defRPr sz="1600">
                <a:solidFill>
                  <a:schemeClr val="tx2"/>
                </a:solidFill>
                <a:latin typeface="Myriad Web Pro" pitchFamily="34" charset="0"/>
              </a:defRPr>
            </a:lvl4pPr>
            <a:lvl5pPr>
              <a:defRPr sz="1600">
                <a:solidFill>
                  <a:schemeClr val="tx2"/>
                </a:solidFill>
                <a:latin typeface="Myriad Web Pro" pitchFamily="34" charset="0"/>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Content Placeholder 5"/>
          <p:cNvSpPr>
            <a:spLocks noGrp="1"/>
          </p:cNvSpPr>
          <p:nvPr>
            <p:ph sz="quarter" idx="4"/>
          </p:nvPr>
        </p:nvSpPr>
        <p:spPr>
          <a:xfrm>
            <a:off x="4645025" y="1444294"/>
            <a:ext cx="4041775" cy="3941763"/>
          </a:xfrm>
          <a:prstGeom prst="rect">
            <a:avLst/>
          </a:prstGeom>
          <a:ln>
            <a:noFill/>
            <a:prstDash val="sysDash"/>
            <a:miter lim="800000"/>
          </a:ln>
        </p:spPr>
        <p:txBody>
          <a:bodyPr/>
          <a:lstStyle>
            <a:lvl1pPr>
              <a:spcBef>
                <a:spcPts val="0"/>
              </a:spcBef>
              <a:defRPr sz="2400">
                <a:solidFill>
                  <a:schemeClr val="tx2"/>
                </a:solidFill>
                <a:latin typeface="Myriad Web Pro" pitchFamily="34" charset="0"/>
              </a:defRPr>
            </a:lvl1pPr>
            <a:lvl2pPr>
              <a:defRPr sz="2000">
                <a:solidFill>
                  <a:schemeClr val="tx2"/>
                </a:solidFill>
                <a:latin typeface="Myriad Web Pro" pitchFamily="34" charset="0"/>
              </a:defRPr>
            </a:lvl2pPr>
            <a:lvl3pPr>
              <a:defRPr sz="1800">
                <a:solidFill>
                  <a:schemeClr val="tx2"/>
                </a:solidFill>
                <a:latin typeface="Myriad Web Pro" pitchFamily="34" charset="0"/>
              </a:defRPr>
            </a:lvl3pPr>
            <a:lvl4pPr>
              <a:defRPr sz="1600">
                <a:solidFill>
                  <a:schemeClr val="tx2"/>
                </a:solidFill>
                <a:latin typeface="Myriad Web Pro" pitchFamily="34" charset="0"/>
              </a:defRPr>
            </a:lvl4pPr>
            <a:lvl5pPr>
              <a:defRPr sz="1600">
                <a:solidFill>
                  <a:schemeClr val="tx2"/>
                </a:solidFill>
                <a:latin typeface="Myriad Web Pro" pitchFamily="34" charset="0"/>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7" name="Date Placeholder 6"/>
          <p:cNvSpPr>
            <a:spLocks noGrp="1"/>
          </p:cNvSpPr>
          <p:nvPr>
            <p:ph type="dt" sz="half" idx="10"/>
          </p:nvPr>
        </p:nvSpPr>
        <p:spPr>
          <a:xfrm>
            <a:off x="6727032" y="6407944"/>
            <a:ext cx="1920240" cy="365760"/>
          </a:xfrm>
          <a:prstGeom prst="rect">
            <a:avLst/>
          </a:prstGeom>
        </p:spPr>
        <p:txBody>
          <a:bodyPr/>
          <a:lstStyle/>
          <a:p>
            <a:r>
              <a:rPr lang="en-US" smtClean="0">
                <a:solidFill>
                  <a:srgbClr val="126C65">
                    <a:tint val="75000"/>
                  </a:srgbClr>
                </a:solidFill>
              </a:rPr>
              <a:t>Presentation Name/ Company Name:</a:t>
            </a:r>
            <a:endParaRPr lang="en-US">
              <a:solidFill>
                <a:srgbClr val="126C65">
                  <a:tint val="75000"/>
                </a:srgbClr>
              </a:solidFill>
            </a:endParaRPr>
          </a:p>
        </p:txBody>
      </p:sp>
      <p:sp>
        <p:nvSpPr>
          <p:cNvPr id="8" name="Footer Placeholder 7"/>
          <p:cNvSpPr>
            <a:spLocks noGrp="1"/>
          </p:cNvSpPr>
          <p:nvPr>
            <p:ph type="ftr" sz="quarter" idx="11"/>
          </p:nvPr>
        </p:nvSpPr>
        <p:spPr>
          <a:xfrm>
            <a:off x="4380072" y="6407944"/>
            <a:ext cx="2350681" cy="365125"/>
          </a:xfrm>
          <a:prstGeom prst="rect">
            <a:avLst/>
          </a:prstGeom>
        </p:spPr>
        <p:txBody>
          <a:bodyPr/>
          <a:lstStyle/>
          <a:p>
            <a:endParaRPr lang="en-US">
              <a:solidFill>
                <a:srgbClr val="126C65">
                  <a:tint val="75000"/>
                </a:srgbClr>
              </a:solidFill>
            </a:endParaRPr>
          </a:p>
        </p:txBody>
      </p:sp>
      <p:sp>
        <p:nvSpPr>
          <p:cNvPr id="9" name="Slide Number Placeholder 8"/>
          <p:cNvSpPr>
            <a:spLocks noGrp="1"/>
          </p:cNvSpPr>
          <p:nvPr>
            <p:ph type="sldNum" sz="quarter" idx="12"/>
          </p:nvPr>
        </p:nvSpPr>
        <p:spPr>
          <a:xfrm>
            <a:off x="8647272" y="6407944"/>
            <a:ext cx="365760" cy="365125"/>
          </a:xfrm>
          <a:prstGeom prst="rect">
            <a:avLst/>
          </a:prstGeom>
        </p:spPr>
        <p:txBody>
          <a:bodyPr/>
          <a:lstStyle/>
          <a:p>
            <a:fld id="{9898215E-4A68-43C2-97EF-D92D42317675}" type="slidenum">
              <a:rPr lang="en-US" smtClean="0">
                <a:solidFill>
                  <a:srgbClr val="126C65">
                    <a:tint val="75000"/>
                  </a:srgbClr>
                </a:solidFill>
              </a:rPr>
              <a:pPr/>
              <a:t>‹#›</a:t>
            </a:fld>
            <a:endParaRPr lang="en-US">
              <a:solidFill>
                <a:srgbClr val="126C65">
                  <a:tint val="75000"/>
                </a:srgbClr>
              </a:solidFill>
            </a:endParaRPr>
          </a:p>
        </p:txBody>
      </p:sp>
    </p:spTree>
    <p:extLst>
      <p:ext uri="{BB962C8B-B14F-4D97-AF65-F5344CB8AC3E}">
        <p14:creationId xmlns:p14="http://schemas.microsoft.com/office/powerpoint/2010/main" val="146098896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6727032" y="6407944"/>
            <a:ext cx="1920240" cy="365760"/>
          </a:xfrm>
          <a:prstGeom prst="rect">
            <a:avLst/>
          </a:prstGeom>
        </p:spPr>
        <p:txBody>
          <a:bodyPr/>
          <a:lstStyle/>
          <a:p>
            <a:r>
              <a:rPr lang="en-US" smtClean="0">
                <a:solidFill>
                  <a:prstClr val="white">
                    <a:tint val="75000"/>
                  </a:prstClr>
                </a:solidFill>
              </a:rPr>
              <a:t>Presentation Name/ Company Name:</a:t>
            </a:r>
            <a:endParaRPr lang="en-US">
              <a:solidFill>
                <a:prstClr val="white">
                  <a:tint val="75000"/>
                </a:prstClr>
              </a:solidFill>
            </a:endParaRPr>
          </a:p>
        </p:txBody>
      </p:sp>
      <p:sp>
        <p:nvSpPr>
          <p:cNvPr id="4" name="Footer Placeholder 3"/>
          <p:cNvSpPr>
            <a:spLocks noGrp="1"/>
          </p:cNvSpPr>
          <p:nvPr>
            <p:ph type="ftr" sz="quarter" idx="11"/>
          </p:nvPr>
        </p:nvSpPr>
        <p:spPr>
          <a:xfrm>
            <a:off x="4380072" y="6407944"/>
            <a:ext cx="2350681" cy="365125"/>
          </a:xfrm>
          <a:prstGeom prst="rect">
            <a:avLst/>
          </a:prstGeom>
        </p:spPr>
        <p:txBody>
          <a:bodyPr/>
          <a:lstStyle/>
          <a:p>
            <a:endParaRPr lang="en-US">
              <a:solidFill>
                <a:prstClr val="white">
                  <a:tint val="75000"/>
                </a:prstClr>
              </a:solidFill>
            </a:endParaRPr>
          </a:p>
        </p:txBody>
      </p:sp>
      <p:sp>
        <p:nvSpPr>
          <p:cNvPr id="5" name="Slide Number Placeholder 4"/>
          <p:cNvSpPr>
            <a:spLocks noGrp="1"/>
          </p:cNvSpPr>
          <p:nvPr>
            <p:ph type="sldNum" sz="quarter" idx="12"/>
          </p:nvPr>
        </p:nvSpPr>
        <p:spPr>
          <a:xfrm>
            <a:off x="8647272" y="6407944"/>
            <a:ext cx="365760" cy="365125"/>
          </a:xfrm>
          <a:prstGeom prst="rect">
            <a:avLst/>
          </a:prstGeom>
        </p:spPr>
        <p:txBody>
          <a:bodyPr/>
          <a:lstStyle/>
          <a:p>
            <a:fld id="{9898215E-4A68-43C2-97EF-D92D42317675}" type="slidenum">
              <a:rPr lang="en-US" smtClean="0">
                <a:solidFill>
                  <a:prstClr val="white">
                    <a:tint val="75000"/>
                  </a:prstClr>
                </a:solidFill>
              </a:rPr>
              <a:pPr/>
              <a:t>‹#›</a:t>
            </a:fld>
            <a:endParaRPr lang="en-US">
              <a:solidFill>
                <a:prstClr val="white">
                  <a:tint val="75000"/>
                </a:prstClr>
              </a:solidFill>
            </a:endParaRPr>
          </a:p>
        </p:txBody>
      </p:sp>
      <p:sp>
        <p:nvSpPr>
          <p:cNvPr id="6" name="Title 5"/>
          <p:cNvSpPr>
            <a:spLocks noGrp="1"/>
          </p:cNvSpPr>
          <p:nvPr>
            <p:ph type="title"/>
          </p:nvPr>
        </p:nvSpPr>
        <p:spPr>
          <a:xfrm>
            <a:off x="457200" y="274638"/>
            <a:ext cx="8229600" cy="1143000"/>
          </a:xfrm>
          <a:prstGeom prst="rect">
            <a:avLst/>
          </a:prstGeom>
        </p:spPr>
        <p:txBody>
          <a:bodyPr rtlCol="0"/>
          <a:lstStyle>
            <a:lvl1pPr>
              <a:defRPr>
                <a:solidFill>
                  <a:srgbClr val="126C65"/>
                </a:solidFill>
                <a:latin typeface="Myriad Web Pro" pitchFamily="34" charset="0"/>
              </a:defRPr>
            </a:lvl1pPr>
            <a:extLst/>
          </a:lstStyle>
          <a:p>
            <a:r>
              <a:rPr kumimoji="0" lang="en-US" smtClean="0"/>
              <a:t>Click to edit Master title style</a:t>
            </a:r>
            <a:endParaRPr kumimoji="0" lang="en-US" dirty="0"/>
          </a:p>
        </p:txBody>
      </p:sp>
    </p:spTree>
    <p:extLst>
      <p:ext uri="{BB962C8B-B14F-4D97-AF65-F5344CB8AC3E}">
        <p14:creationId xmlns:p14="http://schemas.microsoft.com/office/powerpoint/2010/main" val="2008240279"/>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727032" y="6407944"/>
            <a:ext cx="1920240" cy="365760"/>
          </a:xfrm>
          <a:prstGeom prst="rect">
            <a:avLst/>
          </a:prstGeom>
        </p:spPr>
        <p:txBody>
          <a:bodyPr/>
          <a:lstStyle/>
          <a:p>
            <a:r>
              <a:rPr lang="en-US" smtClean="0">
                <a:solidFill>
                  <a:srgbClr val="126C65">
                    <a:tint val="75000"/>
                  </a:srgbClr>
                </a:solidFill>
              </a:rPr>
              <a:t>Presentation Name/ Company Name:</a:t>
            </a:r>
            <a:endParaRPr lang="en-US">
              <a:solidFill>
                <a:srgbClr val="126C65">
                  <a:tint val="75000"/>
                </a:srgbClr>
              </a:solidFill>
            </a:endParaRPr>
          </a:p>
        </p:txBody>
      </p:sp>
      <p:sp>
        <p:nvSpPr>
          <p:cNvPr id="3" name="Footer Placeholder 2"/>
          <p:cNvSpPr>
            <a:spLocks noGrp="1"/>
          </p:cNvSpPr>
          <p:nvPr>
            <p:ph type="ftr" sz="quarter" idx="11"/>
          </p:nvPr>
        </p:nvSpPr>
        <p:spPr>
          <a:xfrm>
            <a:off x="4380072" y="6407944"/>
            <a:ext cx="2350681" cy="365125"/>
          </a:xfrm>
          <a:prstGeom prst="rect">
            <a:avLst/>
          </a:prstGeom>
        </p:spPr>
        <p:txBody>
          <a:bodyPr/>
          <a:lstStyle/>
          <a:p>
            <a:endParaRPr lang="en-US">
              <a:solidFill>
                <a:srgbClr val="126C65">
                  <a:tint val="75000"/>
                </a:srgbClr>
              </a:solidFill>
            </a:endParaRPr>
          </a:p>
        </p:txBody>
      </p:sp>
      <p:sp>
        <p:nvSpPr>
          <p:cNvPr id="4" name="Slide Number Placeholder 3"/>
          <p:cNvSpPr>
            <a:spLocks noGrp="1"/>
          </p:cNvSpPr>
          <p:nvPr>
            <p:ph type="sldNum" sz="quarter" idx="12"/>
          </p:nvPr>
        </p:nvSpPr>
        <p:spPr>
          <a:xfrm>
            <a:off x="8647272" y="6407944"/>
            <a:ext cx="365760" cy="365125"/>
          </a:xfrm>
          <a:prstGeom prst="rect">
            <a:avLst/>
          </a:prstGeom>
        </p:spPr>
        <p:txBody>
          <a:bodyPr/>
          <a:lstStyle/>
          <a:p>
            <a:fld id="{9898215E-4A68-43C2-97EF-D92D42317675}" type="slidenum">
              <a:rPr lang="en-US" smtClean="0">
                <a:solidFill>
                  <a:srgbClr val="126C65">
                    <a:tint val="75000"/>
                  </a:srgbClr>
                </a:solidFill>
              </a:rPr>
              <a:pPr/>
              <a:t>‹#›</a:t>
            </a:fld>
            <a:endParaRPr lang="en-US">
              <a:solidFill>
                <a:srgbClr val="126C65">
                  <a:tint val="75000"/>
                </a:srgbClr>
              </a:solidFill>
            </a:endParaRPr>
          </a:p>
        </p:txBody>
      </p:sp>
    </p:spTree>
    <p:extLst>
      <p:ext uri="{BB962C8B-B14F-4D97-AF65-F5344CB8AC3E}">
        <p14:creationId xmlns:p14="http://schemas.microsoft.com/office/powerpoint/2010/main" val="491742781"/>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a:prstGeom prst="rect">
            <a:avLst/>
          </a:prstGeom>
        </p:spPr>
        <p:txBody>
          <a:bodyPr vert="horz" anchor="t">
            <a:noAutofit/>
            <a:sp3d prstMaterial="softEdge">
              <a:bevelT w="0" h="0"/>
            </a:sp3d>
          </a:bodyPr>
          <a:lstStyle>
            <a:lvl1pPr algn="r">
              <a:buNone/>
              <a:defRPr sz="2500" b="0">
                <a:solidFill>
                  <a:schemeClr val="accent1"/>
                </a:solidFill>
                <a:effectLst/>
                <a:latin typeface="Myriad Web Pro" pitchFamily="34" charset="0"/>
              </a:defRPr>
            </a:lvl1pPr>
            <a:extLst/>
          </a:lstStyle>
          <a:p>
            <a:r>
              <a:rPr kumimoji="0" lang="en-US" smtClean="0"/>
              <a:t>Click to edit Master title style</a:t>
            </a:r>
            <a:endParaRPr kumimoji="0" lang="en-US" dirty="0"/>
          </a:p>
        </p:txBody>
      </p:sp>
      <p:sp>
        <p:nvSpPr>
          <p:cNvPr id="3" name="Text Placeholder 2"/>
          <p:cNvSpPr>
            <a:spLocks noGrp="1"/>
          </p:cNvSpPr>
          <p:nvPr>
            <p:ph type="body" idx="2"/>
          </p:nvPr>
        </p:nvSpPr>
        <p:spPr>
          <a:xfrm>
            <a:off x="4419600" y="5355102"/>
            <a:ext cx="3974592" cy="914400"/>
          </a:xfrm>
          <a:prstGeom prst="rect">
            <a:avLst/>
          </a:prstGeom>
        </p:spPr>
        <p:txBody>
          <a:bodyPr/>
          <a:lstStyle>
            <a:lvl1pPr marL="0" indent="0" algn="r">
              <a:buNone/>
              <a:defRPr sz="1600">
                <a:latin typeface="Myriad Web Pro" pitchFamily="34" charset="0"/>
              </a:defRPr>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a:prstGeom prst="rect">
            <a:avLst/>
          </a:prstGeom>
        </p:spPr>
        <p:txBody>
          <a:bodyPr/>
          <a:lstStyle>
            <a:lvl1pPr>
              <a:defRPr sz="3200">
                <a:solidFill>
                  <a:schemeClr val="tx2"/>
                </a:solidFill>
                <a:latin typeface="Myriad Web Pro" pitchFamily="34" charset="0"/>
              </a:defRPr>
            </a:lvl1pPr>
            <a:lvl2pPr>
              <a:defRPr sz="2800">
                <a:solidFill>
                  <a:schemeClr val="tx2"/>
                </a:solidFill>
                <a:latin typeface="Myriad Web Pro" pitchFamily="34" charset="0"/>
              </a:defRPr>
            </a:lvl2pPr>
            <a:lvl3pPr>
              <a:defRPr sz="2400">
                <a:solidFill>
                  <a:schemeClr val="tx2"/>
                </a:solidFill>
                <a:latin typeface="Myriad Web Pro" pitchFamily="34" charset="0"/>
              </a:defRPr>
            </a:lvl3pPr>
            <a:lvl4pPr>
              <a:defRPr sz="2000">
                <a:solidFill>
                  <a:schemeClr val="tx2"/>
                </a:solidFill>
                <a:latin typeface="Myriad Web Pro" pitchFamily="34" charset="0"/>
              </a:defRPr>
            </a:lvl4pPr>
            <a:lvl5pPr>
              <a:defRPr sz="2000">
                <a:solidFill>
                  <a:schemeClr val="tx2"/>
                </a:solidFill>
                <a:latin typeface="Myriad Web Pro" pitchFamily="34" charset="0"/>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5" name="Date Placeholder 4"/>
          <p:cNvSpPr>
            <a:spLocks noGrp="1"/>
          </p:cNvSpPr>
          <p:nvPr>
            <p:ph type="dt" sz="half" idx="10"/>
          </p:nvPr>
        </p:nvSpPr>
        <p:spPr>
          <a:xfrm>
            <a:off x="6727032" y="6407944"/>
            <a:ext cx="1920240" cy="365760"/>
          </a:xfrm>
          <a:prstGeom prst="rect">
            <a:avLst/>
          </a:prstGeom>
        </p:spPr>
        <p:txBody>
          <a:bodyPr/>
          <a:lstStyle>
            <a:lvl1pPr>
              <a:defRPr>
                <a:latin typeface="Myriad Web Pro" pitchFamily="34" charset="0"/>
              </a:defRPr>
            </a:lvl1pPr>
            <a:extLst/>
          </a:lstStyle>
          <a:p>
            <a:r>
              <a:rPr lang="en-US" smtClean="0">
                <a:solidFill>
                  <a:srgbClr val="126C65">
                    <a:tint val="75000"/>
                  </a:srgbClr>
                </a:solidFill>
              </a:rPr>
              <a:t>Presentation Name/ Company Name:</a:t>
            </a:r>
            <a:endParaRPr lang="en-US" dirty="0">
              <a:solidFill>
                <a:srgbClr val="126C65">
                  <a:tint val="75000"/>
                </a:srgbClr>
              </a:solidFill>
            </a:endParaRPr>
          </a:p>
        </p:txBody>
      </p:sp>
      <p:sp>
        <p:nvSpPr>
          <p:cNvPr id="6" name="Footer Placeholder 5"/>
          <p:cNvSpPr>
            <a:spLocks noGrp="1"/>
          </p:cNvSpPr>
          <p:nvPr>
            <p:ph type="ftr" sz="quarter" idx="11"/>
          </p:nvPr>
        </p:nvSpPr>
        <p:spPr>
          <a:xfrm>
            <a:off x="4380072" y="6407944"/>
            <a:ext cx="2350681" cy="365125"/>
          </a:xfrm>
          <a:prstGeom prst="rect">
            <a:avLst/>
          </a:prstGeom>
        </p:spPr>
        <p:txBody>
          <a:bodyPr/>
          <a:lstStyle>
            <a:lvl1pPr>
              <a:defRPr>
                <a:latin typeface="Myriad Web Pro" pitchFamily="34" charset="0"/>
              </a:defRPr>
            </a:lvl1pPr>
            <a:extLst/>
          </a:lstStyle>
          <a:p>
            <a:endParaRPr lang="en-US" dirty="0">
              <a:solidFill>
                <a:srgbClr val="126C65">
                  <a:tint val="75000"/>
                </a:srgbClr>
              </a:solidFill>
            </a:endParaRPr>
          </a:p>
        </p:txBody>
      </p:sp>
      <p:sp>
        <p:nvSpPr>
          <p:cNvPr id="7" name="Slide Number Placeholder 6"/>
          <p:cNvSpPr>
            <a:spLocks noGrp="1"/>
          </p:cNvSpPr>
          <p:nvPr>
            <p:ph type="sldNum" sz="quarter" idx="12"/>
          </p:nvPr>
        </p:nvSpPr>
        <p:spPr>
          <a:xfrm>
            <a:off x="8647272" y="6407944"/>
            <a:ext cx="365760" cy="365125"/>
          </a:xfrm>
          <a:prstGeom prst="rect">
            <a:avLst/>
          </a:prstGeom>
        </p:spPr>
        <p:txBody>
          <a:bodyPr/>
          <a:lstStyle>
            <a:lvl1pPr>
              <a:defRPr>
                <a:latin typeface="Myriad Web Pro" pitchFamily="34" charset="0"/>
              </a:defRPr>
            </a:lvl1pPr>
            <a:extLst/>
          </a:lstStyle>
          <a:p>
            <a:fld id="{9898215E-4A68-43C2-97EF-D92D42317675}" type="slidenum">
              <a:rPr lang="en-US" smtClean="0">
                <a:solidFill>
                  <a:srgbClr val="126C65">
                    <a:tint val="75000"/>
                  </a:srgbClr>
                </a:solidFill>
              </a:rPr>
              <a:pPr/>
              <a:t>‹#›</a:t>
            </a:fld>
            <a:endParaRPr lang="en-US" dirty="0">
              <a:solidFill>
                <a:srgbClr val="126C65">
                  <a:tint val="75000"/>
                </a:srgbClr>
              </a:solidFill>
            </a:endParaRPr>
          </a:p>
        </p:txBody>
      </p:sp>
    </p:spTree>
    <p:extLst>
      <p:ext uri="{BB962C8B-B14F-4D97-AF65-F5344CB8AC3E}">
        <p14:creationId xmlns:p14="http://schemas.microsoft.com/office/powerpoint/2010/main" val="404867900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81328"/>
            <a:ext cx="8229600" cy="4525963"/>
          </a:xfrm>
          <a:prstGeom prst="rect">
            <a:avLst/>
          </a:prstGeom>
        </p:spPr>
        <p:txBody>
          <a:bodyPr/>
          <a:lstStyle>
            <a:lvl1pPr>
              <a:defRPr>
                <a:solidFill>
                  <a:schemeClr val="tx2"/>
                </a:solidFill>
                <a:latin typeface="Myriad Pro" pitchFamily="34" charset="0"/>
              </a:defRPr>
            </a:lvl1pPr>
            <a:lvl2pPr>
              <a:defRPr>
                <a:solidFill>
                  <a:schemeClr val="tx2"/>
                </a:solidFill>
                <a:latin typeface="Myriad Pro" pitchFamily="34" charset="0"/>
              </a:defRPr>
            </a:lvl2pPr>
            <a:lvl3pPr>
              <a:defRPr>
                <a:solidFill>
                  <a:schemeClr val="tx2"/>
                </a:solidFill>
                <a:latin typeface="Myriad Pro" pitchFamily="34" charset="0"/>
              </a:defRPr>
            </a:lvl3pPr>
            <a:lvl4pPr>
              <a:defRPr>
                <a:solidFill>
                  <a:schemeClr val="tx2"/>
                </a:solidFill>
                <a:latin typeface="Myriad Pro" pitchFamily="34" charset="0"/>
              </a:defRPr>
            </a:lvl4pPr>
            <a:lvl5pPr>
              <a:defRPr>
                <a:solidFill>
                  <a:schemeClr val="tx2"/>
                </a:solidFill>
                <a:latin typeface="Myriad Pro" pitchFamily="34" charset="0"/>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7" name="Title 6"/>
          <p:cNvSpPr>
            <a:spLocks noGrp="1"/>
          </p:cNvSpPr>
          <p:nvPr>
            <p:ph type="title"/>
          </p:nvPr>
        </p:nvSpPr>
        <p:spPr>
          <a:xfrm>
            <a:off x="457200" y="762000"/>
            <a:ext cx="7696200" cy="655638"/>
          </a:xfrm>
          <a:prstGeom prst="rect">
            <a:avLst/>
          </a:prstGeom>
        </p:spPr>
        <p:txBody>
          <a:bodyPr rtlCol="0"/>
          <a:lstStyle>
            <a:lvl1pPr>
              <a:defRPr>
                <a:solidFill>
                  <a:srgbClr val="126C65"/>
                </a:solidFill>
                <a:latin typeface="Myriad Pro" pitchFamily="34" charset="0"/>
              </a:defRPr>
            </a:lvl1pPr>
            <a:extLst/>
          </a:lstStyle>
          <a:p>
            <a:r>
              <a:rPr kumimoji="0" lang="en-US" smtClean="0"/>
              <a:t>Click to edit Master title style</a:t>
            </a:r>
            <a:endParaRPr kumimoji="0" lang="en-US" dirty="0"/>
          </a:p>
        </p:txBody>
      </p:sp>
      <p:sp>
        <p:nvSpPr>
          <p:cNvPr id="12" name="Slide Number Placeholder 5"/>
          <p:cNvSpPr txBox="1">
            <a:spLocks/>
          </p:cNvSpPr>
          <p:nvPr userDrawn="1"/>
        </p:nvSpPr>
        <p:spPr>
          <a:xfrm>
            <a:off x="8285480" y="284797"/>
            <a:ext cx="457200" cy="365125"/>
          </a:xfrm>
          <a:prstGeom prst="rect">
            <a:avLst/>
          </a:prstGeom>
        </p:spPr>
        <p:txBody>
          <a:bodyPr vert="horz" lIns="91440" tIns="45720" rIns="91440" bIns="45720" rtlCol="0" anchor="ctr"/>
          <a:lstStyle>
            <a:defPPr>
              <a:defRPr lang="en-US"/>
            </a:defPPr>
            <a:lvl1pPr marL="0" algn="r" defTabSz="914400" rtl="0" eaLnBrk="1" latinLnBrk="0" hangingPunct="1">
              <a:defRPr sz="1200" b="1"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898215E-4A68-43C2-97EF-D92D42317675}" type="slidenum">
              <a:rPr lang="en-US" smtClean="0">
                <a:solidFill>
                  <a:srgbClr val="126C65">
                    <a:tint val="75000"/>
                  </a:srgbClr>
                </a:solidFill>
              </a:rPr>
              <a:pPr/>
              <a:t>‹#›</a:t>
            </a:fld>
            <a:endParaRPr lang="en-US" dirty="0">
              <a:solidFill>
                <a:srgbClr val="126C65">
                  <a:tint val="75000"/>
                </a:srgbClr>
              </a:solidFill>
            </a:endParaRPr>
          </a:p>
        </p:txBody>
      </p:sp>
      <p:sp>
        <p:nvSpPr>
          <p:cNvPr id="19" name="Footer Placeholder 4"/>
          <p:cNvSpPr txBox="1">
            <a:spLocks/>
          </p:cNvSpPr>
          <p:nvPr userDrawn="1"/>
        </p:nvSpPr>
        <p:spPr>
          <a:xfrm>
            <a:off x="3276600" y="4724400"/>
            <a:ext cx="4343400" cy="547688"/>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endParaRPr lang="en-US" dirty="0" smtClean="0">
              <a:solidFill>
                <a:srgbClr val="126C65">
                  <a:tint val="75000"/>
                </a:srgbClr>
              </a:solidFill>
            </a:endParaRPr>
          </a:p>
        </p:txBody>
      </p:sp>
      <p:sp>
        <p:nvSpPr>
          <p:cNvPr id="29" name="Date Placeholder 3"/>
          <p:cNvSpPr>
            <a:spLocks noGrp="1"/>
          </p:cNvSpPr>
          <p:nvPr>
            <p:ph type="dt" sz="half" idx="10"/>
          </p:nvPr>
        </p:nvSpPr>
        <p:spPr>
          <a:xfrm>
            <a:off x="457200" y="6400800"/>
            <a:ext cx="7010400" cy="365760"/>
          </a:xfrm>
          <a:prstGeom prst="rect">
            <a:avLst/>
          </a:prstGeom>
        </p:spPr>
        <p:txBody>
          <a:bodyPr/>
          <a:lstStyle>
            <a:lvl1pPr algn="l">
              <a:defRPr>
                <a:solidFill>
                  <a:schemeClr val="bg1"/>
                </a:solidFill>
                <a:latin typeface="Myriad Pro" pitchFamily="34" charset="0"/>
              </a:defRPr>
            </a:lvl1pPr>
            <a:extLst/>
          </a:lstStyle>
          <a:p>
            <a:r>
              <a:rPr lang="en-US" smtClean="0">
                <a:solidFill>
                  <a:prstClr val="white"/>
                </a:solidFill>
              </a:rPr>
              <a:t>Presentation Name/ Company Name:</a:t>
            </a:r>
            <a:endParaRPr lang="en-US" dirty="0">
              <a:solidFill>
                <a:prstClr val="white"/>
              </a:solidFill>
            </a:endParaRPr>
          </a:p>
        </p:txBody>
      </p:sp>
      <p:sp>
        <p:nvSpPr>
          <p:cNvPr id="32" name="Date Placeholder 4"/>
          <p:cNvSpPr txBox="1">
            <a:spLocks/>
          </p:cNvSpPr>
          <p:nvPr userDrawn="1"/>
        </p:nvSpPr>
        <p:spPr>
          <a:xfrm>
            <a:off x="6934200" y="320040"/>
            <a:ext cx="1351280" cy="36576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6AF83B1-E697-476A-8308-AC10300FFFE0}" type="datetime1">
              <a:rPr lang="en-US" smtClean="0">
                <a:solidFill>
                  <a:srgbClr val="126C65"/>
                </a:solidFill>
                <a:latin typeface="Myriad Pro" pitchFamily="34" charset="0"/>
              </a:rPr>
              <a:pPr/>
              <a:t>6/23/2017</a:t>
            </a:fld>
            <a:endParaRPr lang="en-US" dirty="0">
              <a:solidFill>
                <a:srgbClr val="126C65"/>
              </a:solidFill>
              <a:latin typeface="Myriad Pro" pitchFamily="34" charset="0"/>
            </a:endParaRPr>
          </a:p>
        </p:txBody>
      </p:sp>
    </p:spTree>
    <p:extLst>
      <p:ext uri="{BB962C8B-B14F-4D97-AF65-F5344CB8AC3E}">
        <p14:creationId xmlns:p14="http://schemas.microsoft.com/office/powerpoint/2010/main" val="961649615"/>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prstGeom prst="rect">
            <a:avLst/>
          </a:prstGeo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a:xfrm>
            <a:off x="6727032" y="6407944"/>
            <a:ext cx="1920240" cy="365760"/>
          </a:xfrm>
          <a:prstGeom prst="rect">
            <a:avLst/>
          </a:prstGeom>
        </p:spPr>
        <p:txBody>
          <a:bodyPr/>
          <a:lstStyle>
            <a:lvl1pPr>
              <a:defRPr>
                <a:solidFill>
                  <a:schemeClr val="tx1"/>
                </a:solidFill>
              </a:defRPr>
            </a:lvl1pPr>
            <a:extLst/>
          </a:lstStyle>
          <a:p>
            <a:r>
              <a:rPr lang="en-US" smtClean="0">
                <a:solidFill>
                  <a:prstClr val="white"/>
                </a:solidFill>
              </a:rPr>
              <a:t>Presentation Name/ Company Name:</a:t>
            </a:r>
            <a:endParaRPr lang="en-US">
              <a:solidFill>
                <a:prstClr val="white"/>
              </a:solidFill>
            </a:endParaRPr>
          </a:p>
        </p:txBody>
      </p:sp>
      <p:sp>
        <p:nvSpPr>
          <p:cNvPr id="6" name="Footer Placeholder 5"/>
          <p:cNvSpPr>
            <a:spLocks noGrp="1"/>
          </p:cNvSpPr>
          <p:nvPr>
            <p:ph type="ftr" sz="quarter" idx="11"/>
          </p:nvPr>
        </p:nvSpPr>
        <p:spPr>
          <a:xfrm>
            <a:off x="4380072" y="6407944"/>
            <a:ext cx="2350681" cy="365125"/>
          </a:xfrm>
          <a:prstGeom prst="rect">
            <a:avLst/>
          </a:prstGeom>
        </p:spPr>
        <p:txBody>
          <a:bodyPr/>
          <a:lstStyle>
            <a:lvl1pPr>
              <a:defRPr>
                <a:solidFill>
                  <a:schemeClr val="tx1"/>
                </a:solidFill>
              </a:defRPr>
            </a:lvl1pPr>
            <a:extLst/>
          </a:lstStyle>
          <a:p>
            <a:endParaRPr lang="en-US">
              <a:solidFill>
                <a:prstClr val="white"/>
              </a:solidFill>
            </a:endParaRPr>
          </a:p>
        </p:txBody>
      </p:sp>
      <p:sp>
        <p:nvSpPr>
          <p:cNvPr id="7" name="Slide Number Placeholder 6"/>
          <p:cNvSpPr>
            <a:spLocks noGrp="1"/>
          </p:cNvSpPr>
          <p:nvPr>
            <p:ph type="sldNum" sz="quarter" idx="12"/>
          </p:nvPr>
        </p:nvSpPr>
        <p:spPr>
          <a:xfrm>
            <a:off x="8647272" y="6407944"/>
            <a:ext cx="365760" cy="365125"/>
          </a:xfrm>
          <a:prstGeom prst="rect">
            <a:avLst/>
          </a:prstGeom>
        </p:spPr>
        <p:txBody>
          <a:bodyPr/>
          <a:lstStyle>
            <a:lvl1pPr>
              <a:defRPr>
                <a:solidFill>
                  <a:schemeClr val="tx1"/>
                </a:solidFill>
              </a:defRPr>
            </a:lvl1pPr>
            <a:extLst/>
          </a:lstStyle>
          <a:p>
            <a:fld id="{9898215E-4A68-43C2-97EF-D92D42317675}" type="slidenum">
              <a:rPr lang="en-US" smtClean="0">
                <a:solidFill>
                  <a:prstClr val="white"/>
                </a:solidFill>
              </a:rPr>
              <a:pPr/>
              <a:t>‹#›</a:t>
            </a:fld>
            <a:endParaRPr lang="en-US">
              <a:solidFill>
                <a:prstClr val="white"/>
              </a:solidFill>
            </a:endParaRPr>
          </a:p>
        </p:txBody>
      </p:sp>
      <p:sp>
        <p:nvSpPr>
          <p:cNvPr id="2" name="Title 1"/>
          <p:cNvSpPr>
            <a:spLocks noGrp="1"/>
          </p:cNvSpPr>
          <p:nvPr>
            <p:ph type="title"/>
          </p:nvPr>
        </p:nvSpPr>
        <p:spPr>
          <a:xfrm>
            <a:off x="228600" y="4865122"/>
            <a:ext cx="8075432" cy="562672"/>
          </a:xfrm>
          <a:prstGeom prst="rect">
            <a:avLst/>
          </a:prstGeo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a:endParaRPr lang="en-US">
              <a:solidFill>
                <a:prstClr val="white"/>
              </a:solidFill>
            </a:endParaRPr>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endParaRPr lang="en-US">
              <a:solidFill>
                <a:prstClr val="white"/>
              </a:solidFill>
            </a:endParaRPr>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endParaRPr lang="en-US">
              <a:solidFill>
                <a:prstClr val="white"/>
              </a:solidFill>
            </a:endParaRPr>
          </a:p>
        </p:txBody>
      </p:sp>
      <p:sp>
        <p:nvSpPr>
          <p:cNvPr id="14" name="Title Placeholder 1"/>
          <p:cNvSpPr txBox="1">
            <a:spLocks/>
          </p:cNvSpPr>
          <p:nvPr userDrawn="1"/>
        </p:nvSpPr>
        <p:spPr>
          <a:xfrm>
            <a:off x="457200" y="274638"/>
            <a:ext cx="8229600" cy="1143000"/>
          </a:xfrm>
          <a:prstGeom prst="rect">
            <a:avLst/>
          </a:prstGeom>
        </p:spPr>
        <p:txBody>
          <a:bodyPr vert="horz" lIns="91440" tIns="45720" rIns="91440" bIns="45720" rtlCol="0" anchor="ctr">
            <a:normAutofit/>
          </a:bodyPr>
          <a:lst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US" smtClean="0">
                <a:solidFill>
                  <a:srgbClr val="DEF5FA"/>
                </a:solidFill>
              </a:rPr>
              <a:t>Click to edit Master title style</a:t>
            </a:r>
            <a:endParaRPr lang="en-US">
              <a:solidFill>
                <a:srgbClr val="DEF5FA"/>
              </a:solidFill>
            </a:endParaRPr>
          </a:p>
        </p:txBody>
      </p:sp>
      <p:sp>
        <p:nvSpPr>
          <p:cNvPr id="15" name="Text Placeholder 2"/>
          <p:cNvSpPr>
            <a:spLocks noGrp="1"/>
          </p:cNvSpPr>
          <p:nvPr>
            <p:ph idx="13"/>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6" name="Date Placeholder 3"/>
          <p:cNvSpPr txBox="1">
            <a:spLocks/>
          </p:cNvSpPr>
          <p:nvPr userDrawn="1"/>
        </p:nvSpPr>
        <p:spPr>
          <a:xfrm>
            <a:off x="457200" y="6356350"/>
            <a:ext cx="21336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E446E8A-FC5F-499D-A43F-5CFF392A664C}" type="datetimeFigureOut">
              <a:rPr lang="en-US" smtClean="0">
                <a:solidFill>
                  <a:prstClr val="white">
                    <a:tint val="75000"/>
                  </a:prstClr>
                </a:solidFill>
              </a:rPr>
              <a:pPr/>
              <a:t>6/23/2017</a:t>
            </a:fld>
            <a:endParaRPr lang="en-US">
              <a:solidFill>
                <a:prstClr val="white">
                  <a:tint val="75000"/>
                </a:prstClr>
              </a:solidFill>
            </a:endParaRPr>
          </a:p>
        </p:txBody>
      </p:sp>
      <p:sp>
        <p:nvSpPr>
          <p:cNvPr id="17" name="Slide Number Placeholder 5"/>
          <p:cNvSpPr txBox="1">
            <a:spLocks/>
          </p:cNvSpPr>
          <p:nvPr userDrawn="1"/>
        </p:nvSpPr>
        <p:spPr>
          <a:xfrm>
            <a:off x="6553200" y="6356350"/>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7051BCF-A29C-4335-BCB1-BA1D51212CE6}" type="slidenum">
              <a:rPr lang="en-US" smtClean="0">
                <a:solidFill>
                  <a:prstClr val="white">
                    <a:tint val="75000"/>
                  </a:prstClr>
                </a:solidFill>
              </a:rPr>
              <a:pPr/>
              <a:t>‹#›</a:t>
            </a:fld>
            <a:endParaRPr lang="en-US">
              <a:solidFill>
                <a:prstClr val="white">
                  <a:tint val="75000"/>
                </a:prstClr>
              </a:solidFill>
            </a:endParaRPr>
          </a:p>
        </p:txBody>
      </p:sp>
      <p:pic>
        <p:nvPicPr>
          <p:cNvPr id="18" name="Picture 17" descr="main.jpg"/>
          <p:cNvPicPr>
            <a:picLocks noChangeAspect="1"/>
          </p:cNvPicPr>
          <p:nvPr userDrawn="1"/>
        </p:nvPicPr>
        <p:blipFill>
          <a:blip r:embed="rId3" cstate="print"/>
          <a:stretch>
            <a:fillRect/>
          </a:stretch>
        </p:blipFill>
        <p:spPr>
          <a:xfrm>
            <a:off x="0" y="1524"/>
            <a:ext cx="9144000" cy="6854952"/>
          </a:xfrm>
          <a:prstGeom prst="rect">
            <a:avLst/>
          </a:prstGeom>
        </p:spPr>
      </p:pic>
    </p:spTree>
    <p:extLst>
      <p:ext uri="{BB962C8B-B14F-4D97-AF65-F5344CB8AC3E}">
        <p14:creationId xmlns:p14="http://schemas.microsoft.com/office/powerpoint/2010/main" val="359093804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solidFill>
                  <a:srgbClr val="126C65"/>
                </a:solidFill>
                <a:latin typeface="Myriad Web Pro" pitchFamily="34" charset="0"/>
              </a:defRPr>
            </a:lvl1pPr>
            <a:extLst/>
          </a:lstStyle>
          <a:p>
            <a:r>
              <a:rPr kumimoji="0" lang="en-US" smtClean="0"/>
              <a:t>Click to edit Master title style</a:t>
            </a:r>
            <a:endParaRPr kumimoji="0" lang="en-US" dirty="0"/>
          </a:p>
        </p:txBody>
      </p:sp>
      <p:sp>
        <p:nvSpPr>
          <p:cNvPr id="3" name="Vertical Text Placeholder 2"/>
          <p:cNvSpPr>
            <a:spLocks noGrp="1"/>
          </p:cNvSpPr>
          <p:nvPr>
            <p:ph type="body" orient="vert" idx="1"/>
          </p:nvPr>
        </p:nvSpPr>
        <p:spPr>
          <a:xfrm>
            <a:off x="457200" y="1481329"/>
            <a:ext cx="8229600" cy="4386071"/>
          </a:xfrm>
          <a:prstGeom prst="rect">
            <a:avLst/>
          </a:prstGeom>
        </p:spPr>
        <p:txBody>
          <a:bodyPr vert="eaVert"/>
          <a:lstStyle>
            <a:lvl1pPr>
              <a:defRPr>
                <a:solidFill>
                  <a:schemeClr val="tx2"/>
                </a:solidFill>
                <a:latin typeface="Myriad Web Pro" pitchFamily="34" charset="0"/>
              </a:defRPr>
            </a:lvl1pPr>
            <a:lvl2pPr>
              <a:defRPr>
                <a:solidFill>
                  <a:schemeClr val="tx2"/>
                </a:solidFill>
                <a:latin typeface="Myriad Web Pro" pitchFamily="34" charset="0"/>
              </a:defRPr>
            </a:lvl2pPr>
            <a:lvl3pPr>
              <a:defRPr>
                <a:solidFill>
                  <a:schemeClr val="tx2"/>
                </a:solidFill>
                <a:latin typeface="Myriad Web Pro" pitchFamily="34" charset="0"/>
              </a:defRPr>
            </a:lvl3pPr>
            <a:lvl4pPr>
              <a:defRPr>
                <a:solidFill>
                  <a:schemeClr val="tx2"/>
                </a:solidFill>
                <a:latin typeface="Myriad Web Pro" pitchFamily="34" charset="0"/>
              </a:defRPr>
            </a:lvl4pPr>
            <a:lvl5pPr>
              <a:defRPr>
                <a:solidFill>
                  <a:schemeClr val="tx2"/>
                </a:solidFill>
                <a:latin typeface="Myriad Web Pro" pitchFamily="34" charset="0"/>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4" name="Date Placeholder 3"/>
          <p:cNvSpPr>
            <a:spLocks noGrp="1"/>
          </p:cNvSpPr>
          <p:nvPr>
            <p:ph type="dt" sz="half" idx="10"/>
          </p:nvPr>
        </p:nvSpPr>
        <p:spPr>
          <a:xfrm>
            <a:off x="6727032" y="6407944"/>
            <a:ext cx="1920240" cy="365760"/>
          </a:xfrm>
          <a:prstGeom prst="rect">
            <a:avLst/>
          </a:prstGeom>
        </p:spPr>
        <p:txBody>
          <a:bodyPr/>
          <a:lstStyle/>
          <a:p>
            <a:r>
              <a:rPr lang="en-US" smtClean="0">
                <a:solidFill>
                  <a:srgbClr val="126C65">
                    <a:tint val="75000"/>
                  </a:srgbClr>
                </a:solidFill>
              </a:rPr>
              <a:t>Presentation Name/ Company Name:</a:t>
            </a:r>
            <a:endParaRPr lang="en-US">
              <a:solidFill>
                <a:srgbClr val="126C65">
                  <a:tint val="75000"/>
                </a:srgbClr>
              </a:solidFill>
            </a:endParaRPr>
          </a:p>
        </p:txBody>
      </p:sp>
      <p:sp>
        <p:nvSpPr>
          <p:cNvPr id="5" name="Footer Placeholder 4"/>
          <p:cNvSpPr>
            <a:spLocks noGrp="1"/>
          </p:cNvSpPr>
          <p:nvPr>
            <p:ph type="ftr" sz="quarter" idx="11"/>
          </p:nvPr>
        </p:nvSpPr>
        <p:spPr>
          <a:xfrm>
            <a:off x="4380072" y="6407944"/>
            <a:ext cx="2350681" cy="365125"/>
          </a:xfrm>
          <a:prstGeom prst="rect">
            <a:avLst/>
          </a:prstGeom>
        </p:spPr>
        <p:txBody>
          <a:bodyPr/>
          <a:lstStyle/>
          <a:p>
            <a:endParaRPr lang="en-US">
              <a:solidFill>
                <a:srgbClr val="126C65">
                  <a:tint val="75000"/>
                </a:srgbClr>
              </a:solidFill>
            </a:endParaRPr>
          </a:p>
        </p:txBody>
      </p:sp>
      <p:sp>
        <p:nvSpPr>
          <p:cNvPr id="6" name="Slide Number Placeholder 5"/>
          <p:cNvSpPr>
            <a:spLocks noGrp="1"/>
          </p:cNvSpPr>
          <p:nvPr>
            <p:ph type="sldNum" sz="quarter" idx="12"/>
          </p:nvPr>
        </p:nvSpPr>
        <p:spPr>
          <a:xfrm>
            <a:off x="8647272" y="6407944"/>
            <a:ext cx="365760" cy="365125"/>
          </a:xfrm>
          <a:prstGeom prst="rect">
            <a:avLst/>
          </a:prstGeom>
        </p:spPr>
        <p:txBody>
          <a:bodyPr/>
          <a:lstStyle/>
          <a:p>
            <a:fld id="{9898215E-4A68-43C2-97EF-D92D42317675}" type="slidenum">
              <a:rPr lang="en-US" smtClean="0">
                <a:solidFill>
                  <a:srgbClr val="126C65">
                    <a:tint val="75000"/>
                  </a:srgbClr>
                </a:solidFill>
              </a:rPr>
              <a:pPr/>
              <a:t>‹#›</a:t>
            </a:fld>
            <a:endParaRPr lang="en-US">
              <a:solidFill>
                <a:srgbClr val="126C65">
                  <a:tint val="75000"/>
                </a:srgbClr>
              </a:solidFill>
            </a:endParaRPr>
          </a:p>
        </p:txBody>
      </p:sp>
    </p:spTree>
    <p:extLst>
      <p:ext uri="{BB962C8B-B14F-4D97-AF65-F5344CB8AC3E}">
        <p14:creationId xmlns:p14="http://schemas.microsoft.com/office/powerpoint/2010/main" val="3206401359"/>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a:prstGeom prst="rect">
            <a:avLst/>
          </a:prstGeom>
        </p:spPr>
        <p:txBody>
          <a:bodyPr vert="eaVert"/>
          <a:lstStyle>
            <a:lvl1pPr>
              <a:defRPr>
                <a:solidFill>
                  <a:schemeClr val="tx1"/>
                </a:solidFill>
                <a:latin typeface="Myriad Web Pro" pitchFamily="34" charset="0"/>
              </a:defRPr>
            </a:lvl1pPr>
            <a:extLst/>
          </a:lstStyle>
          <a:p>
            <a:r>
              <a:rPr kumimoji="0" lang="en-US" smtClean="0"/>
              <a:t>Click to edit Master title style</a:t>
            </a:r>
            <a:endParaRPr kumimoji="0" lang="en-US" dirty="0"/>
          </a:p>
        </p:txBody>
      </p:sp>
      <p:sp>
        <p:nvSpPr>
          <p:cNvPr id="3" name="Vertical Text Placeholder 2"/>
          <p:cNvSpPr>
            <a:spLocks noGrp="1"/>
          </p:cNvSpPr>
          <p:nvPr>
            <p:ph type="body" orient="vert" idx="1"/>
          </p:nvPr>
        </p:nvSpPr>
        <p:spPr>
          <a:xfrm>
            <a:off x="457200" y="274641"/>
            <a:ext cx="6324600" cy="5592760"/>
          </a:xfrm>
          <a:prstGeom prst="rect">
            <a:avLst/>
          </a:prstGeom>
        </p:spPr>
        <p:txBody>
          <a:bodyPr vert="eaVert"/>
          <a:lstStyle>
            <a:lvl1pPr>
              <a:defRPr>
                <a:solidFill>
                  <a:schemeClr val="tx2"/>
                </a:solidFill>
                <a:latin typeface="Myriad Web Pro" pitchFamily="34" charset="0"/>
              </a:defRPr>
            </a:lvl1pPr>
            <a:lvl2pPr>
              <a:defRPr>
                <a:solidFill>
                  <a:schemeClr val="tx2"/>
                </a:solidFill>
                <a:latin typeface="Myriad Web Pro" pitchFamily="34" charset="0"/>
              </a:defRPr>
            </a:lvl2pPr>
            <a:lvl3pPr>
              <a:defRPr>
                <a:solidFill>
                  <a:schemeClr val="tx2"/>
                </a:solidFill>
                <a:latin typeface="Myriad Web Pro" pitchFamily="34" charset="0"/>
              </a:defRPr>
            </a:lvl3pPr>
            <a:lvl4pPr>
              <a:defRPr>
                <a:solidFill>
                  <a:schemeClr val="tx2"/>
                </a:solidFill>
                <a:latin typeface="Myriad Web Pro" pitchFamily="34" charset="0"/>
              </a:defRPr>
            </a:lvl4pPr>
            <a:lvl5pPr>
              <a:defRPr>
                <a:solidFill>
                  <a:schemeClr val="tx2"/>
                </a:solidFill>
                <a:latin typeface="Myriad Web Pro" pitchFamily="34" charset="0"/>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4" name="Date Placeholder 3"/>
          <p:cNvSpPr>
            <a:spLocks noGrp="1"/>
          </p:cNvSpPr>
          <p:nvPr>
            <p:ph type="dt" sz="half" idx="10"/>
          </p:nvPr>
        </p:nvSpPr>
        <p:spPr>
          <a:xfrm>
            <a:off x="6727032" y="6407944"/>
            <a:ext cx="1920240" cy="365760"/>
          </a:xfrm>
          <a:prstGeom prst="rect">
            <a:avLst/>
          </a:prstGeom>
        </p:spPr>
        <p:txBody>
          <a:bodyPr/>
          <a:lstStyle/>
          <a:p>
            <a:r>
              <a:rPr lang="en-US" smtClean="0">
                <a:solidFill>
                  <a:srgbClr val="126C65">
                    <a:tint val="75000"/>
                  </a:srgbClr>
                </a:solidFill>
              </a:rPr>
              <a:t>Presentation Name/ Company Name:</a:t>
            </a:r>
            <a:endParaRPr lang="en-US">
              <a:solidFill>
                <a:srgbClr val="126C65">
                  <a:tint val="75000"/>
                </a:srgbClr>
              </a:solidFill>
            </a:endParaRPr>
          </a:p>
        </p:txBody>
      </p:sp>
      <p:sp>
        <p:nvSpPr>
          <p:cNvPr id="5" name="Footer Placeholder 4"/>
          <p:cNvSpPr>
            <a:spLocks noGrp="1"/>
          </p:cNvSpPr>
          <p:nvPr>
            <p:ph type="ftr" sz="quarter" idx="11"/>
          </p:nvPr>
        </p:nvSpPr>
        <p:spPr>
          <a:xfrm>
            <a:off x="4380072" y="6407944"/>
            <a:ext cx="2350681" cy="365125"/>
          </a:xfrm>
          <a:prstGeom prst="rect">
            <a:avLst/>
          </a:prstGeom>
        </p:spPr>
        <p:txBody>
          <a:bodyPr/>
          <a:lstStyle/>
          <a:p>
            <a:endParaRPr lang="en-US">
              <a:solidFill>
                <a:srgbClr val="126C65">
                  <a:tint val="75000"/>
                </a:srgbClr>
              </a:solidFill>
            </a:endParaRPr>
          </a:p>
        </p:txBody>
      </p:sp>
      <p:sp>
        <p:nvSpPr>
          <p:cNvPr id="6" name="Slide Number Placeholder 5"/>
          <p:cNvSpPr>
            <a:spLocks noGrp="1"/>
          </p:cNvSpPr>
          <p:nvPr>
            <p:ph type="sldNum" sz="quarter" idx="12"/>
          </p:nvPr>
        </p:nvSpPr>
        <p:spPr>
          <a:xfrm>
            <a:off x="8647272" y="6407944"/>
            <a:ext cx="365760" cy="365125"/>
          </a:xfrm>
          <a:prstGeom prst="rect">
            <a:avLst/>
          </a:prstGeom>
        </p:spPr>
        <p:txBody>
          <a:bodyPr/>
          <a:lstStyle/>
          <a:p>
            <a:fld id="{9898215E-4A68-43C2-97EF-D92D42317675}" type="slidenum">
              <a:rPr lang="en-US" smtClean="0">
                <a:solidFill>
                  <a:srgbClr val="126C65">
                    <a:tint val="75000"/>
                  </a:srgbClr>
                </a:solidFill>
              </a:rPr>
              <a:pPr/>
              <a:t>‹#›</a:t>
            </a:fld>
            <a:endParaRPr lang="en-US">
              <a:solidFill>
                <a:srgbClr val="126C65">
                  <a:tint val="75000"/>
                </a:srgbClr>
              </a:solidFill>
            </a:endParaRPr>
          </a:p>
        </p:txBody>
      </p:sp>
    </p:spTree>
    <p:extLst>
      <p:ext uri="{BB962C8B-B14F-4D97-AF65-F5344CB8AC3E}">
        <p14:creationId xmlns:p14="http://schemas.microsoft.com/office/powerpoint/2010/main" val="90333746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 y="1059712"/>
            <a:ext cx="8266176" cy="1828800"/>
          </a:xfrm>
          <a:prstGeom prst="rect">
            <a:avLst/>
          </a:prstGeom>
        </p:spPr>
        <p:txBody>
          <a:bodyPr vert="horz" anchor="b">
            <a:normAutofit/>
            <a:scene3d>
              <a:camera prst="orthographicFront"/>
              <a:lightRig rig="soft" dir="t"/>
            </a:scene3d>
            <a:sp3d prstMaterial="softEdge">
              <a:bevelT w="25400" h="25400"/>
            </a:sp3d>
          </a:bodyPr>
          <a:lstStyle>
            <a:lvl1pPr algn="r">
              <a:buNone/>
              <a:defRPr sz="4800" b="1" cap="none" baseline="0">
                <a:solidFill>
                  <a:schemeClr val="bg1"/>
                </a:solidFill>
                <a:effectLst>
                  <a:outerShdw blurRad="31750" dist="25400" dir="5400000" algn="tl" rotWithShape="0">
                    <a:srgbClr val="000000">
                      <a:alpha val="25000"/>
                    </a:srgbClr>
                  </a:outerShdw>
                </a:effectLst>
                <a:latin typeface="Myriad Pro" pitchFamily="34" charset="0"/>
              </a:defRPr>
            </a:lvl1pPr>
            <a:extLst/>
          </a:lstStyle>
          <a:p>
            <a:r>
              <a:rPr kumimoji="0" lang="en-US" smtClean="0"/>
              <a:t>Click to edit Master title style</a:t>
            </a:r>
            <a:endParaRPr kumimoji="0" lang="en-US" dirty="0"/>
          </a:p>
        </p:txBody>
      </p:sp>
      <p:sp>
        <p:nvSpPr>
          <p:cNvPr id="3" name="Text Placeholder 2"/>
          <p:cNvSpPr>
            <a:spLocks noGrp="1"/>
          </p:cNvSpPr>
          <p:nvPr>
            <p:ph type="body" idx="1"/>
          </p:nvPr>
        </p:nvSpPr>
        <p:spPr>
          <a:xfrm>
            <a:off x="3922713" y="2931712"/>
            <a:ext cx="4572000" cy="1454888"/>
          </a:xfrm>
          <a:prstGeom prst="rect">
            <a:avLst/>
          </a:prstGeo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6727032" y="6407944"/>
            <a:ext cx="1920240" cy="365760"/>
          </a:xfrm>
          <a:prstGeom prst="rect">
            <a:avLst/>
          </a:prstGeom>
        </p:spPr>
        <p:txBody>
          <a:bodyPr/>
          <a:lstStyle/>
          <a:p>
            <a:r>
              <a:rPr lang="en-US" smtClean="0">
                <a:solidFill>
                  <a:prstClr val="white">
                    <a:tint val="75000"/>
                  </a:prstClr>
                </a:solidFill>
              </a:rPr>
              <a:t>Presentation Name/ Company Name:</a:t>
            </a:r>
            <a:endParaRPr lang="en-US">
              <a:solidFill>
                <a:prstClr val="white">
                  <a:tint val="75000"/>
                </a:prstClr>
              </a:solidFill>
            </a:endParaRPr>
          </a:p>
        </p:txBody>
      </p:sp>
      <p:sp>
        <p:nvSpPr>
          <p:cNvPr id="5" name="Footer Placeholder 4"/>
          <p:cNvSpPr>
            <a:spLocks noGrp="1"/>
          </p:cNvSpPr>
          <p:nvPr>
            <p:ph type="ftr" sz="quarter" idx="11"/>
          </p:nvPr>
        </p:nvSpPr>
        <p:spPr>
          <a:xfrm>
            <a:off x="4380072" y="6407944"/>
            <a:ext cx="2350681" cy="365125"/>
          </a:xfrm>
          <a:prstGeom prst="rect">
            <a:avLst/>
          </a:prstGeom>
        </p:spPr>
        <p:txBody>
          <a:bodyPr/>
          <a:lstStyle/>
          <a:p>
            <a:endParaRPr lang="en-US">
              <a:solidFill>
                <a:prstClr val="white">
                  <a:tint val="75000"/>
                </a:prstClr>
              </a:solidFill>
            </a:endParaRPr>
          </a:p>
        </p:txBody>
      </p:sp>
      <p:sp>
        <p:nvSpPr>
          <p:cNvPr id="6" name="Slide Number Placeholder 5"/>
          <p:cNvSpPr>
            <a:spLocks noGrp="1"/>
          </p:cNvSpPr>
          <p:nvPr>
            <p:ph type="sldNum" sz="quarter" idx="12"/>
          </p:nvPr>
        </p:nvSpPr>
        <p:spPr>
          <a:xfrm>
            <a:off x="8647272" y="6407944"/>
            <a:ext cx="365760" cy="365125"/>
          </a:xfrm>
          <a:prstGeom prst="rect">
            <a:avLst/>
          </a:prstGeom>
        </p:spPr>
        <p:txBody>
          <a:bodyPr/>
          <a:lstStyle/>
          <a:p>
            <a:fld id="{9898215E-4A68-43C2-97EF-D92D42317675}" type="slidenum">
              <a:rPr lang="en-US" smtClean="0">
                <a:solidFill>
                  <a:prstClr val="white">
                    <a:tint val="75000"/>
                  </a:prstClr>
                </a:solidFill>
              </a:rPr>
              <a:pPr/>
              <a:t>‹#›</a:t>
            </a:fld>
            <a:endParaRPr lang="en-US">
              <a:solidFill>
                <a:prstClr val="white">
                  <a:tint val="75000"/>
                </a:prstClr>
              </a:solidFill>
            </a:endParaRP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endParaRPr lang="en-US">
              <a:solidFill>
                <a:prstClr val="white"/>
              </a:solidFill>
            </a:endParaRPr>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endParaRPr lang="en-US">
              <a:solidFill>
                <a:prstClr val="white"/>
              </a:solidFill>
            </a:endParaRPr>
          </a:p>
        </p:txBody>
      </p:sp>
    </p:spTree>
    <p:extLst>
      <p:ext uri="{BB962C8B-B14F-4D97-AF65-F5344CB8AC3E}">
        <p14:creationId xmlns:p14="http://schemas.microsoft.com/office/powerpoint/2010/main" val="68160341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a:prstGeom prst="rect">
            <a:avLst/>
          </a:prstGeom>
        </p:spPr>
        <p:txBody>
          <a:bodyPr/>
          <a:lstStyle>
            <a:lvl1pPr>
              <a:defRPr sz="2800">
                <a:solidFill>
                  <a:srgbClr val="000000"/>
                </a:solidFill>
                <a:latin typeface="Myriad Pro" pitchFamily="34" charset="0"/>
              </a:defRPr>
            </a:lvl1pPr>
            <a:lvl2pPr>
              <a:defRPr sz="2400">
                <a:solidFill>
                  <a:srgbClr val="000000"/>
                </a:solidFill>
                <a:latin typeface="Myriad Pro" pitchFamily="34" charset="0"/>
              </a:defRPr>
            </a:lvl2pPr>
            <a:lvl3pPr>
              <a:defRPr sz="2000">
                <a:solidFill>
                  <a:srgbClr val="000000"/>
                </a:solidFill>
                <a:latin typeface="Myriad Pro" pitchFamily="34" charset="0"/>
              </a:defRPr>
            </a:lvl3pPr>
            <a:lvl4pPr>
              <a:defRPr sz="1800">
                <a:solidFill>
                  <a:srgbClr val="000000"/>
                </a:solidFill>
                <a:latin typeface="Myriad Pro" pitchFamily="34" charset="0"/>
              </a:defRPr>
            </a:lvl4pPr>
            <a:lvl5pPr>
              <a:defRPr sz="1800">
                <a:solidFill>
                  <a:srgbClr val="000000"/>
                </a:solidFill>
                <a:latin typeface="Myriad Pro" pitchFamily="34" charset="0"/>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4" name="Content Placeholder 3"/>
          <p:cNvSpPr>
            <a:spLocks noGrp="1"/>
          </p:cNvSpPr>
          <p:nvPr>
            <p:ph sz="half" idx="2"/>
          </p:nvPr>
        </p:nvSpPr>
        <p:spPr>
          <a:xfrm>
            <a:off x="4648200" y="1481328"/>
            <a:ext cx="4038600" cy="4525963"/>
          </a:xfrm>
          <a:prstGeom prst="rect">
            <a:avLst/>
          </a:prstGeom>
        </p:spPr>
        <p:txBody>
          <a:bodyPr/>
          <a:lstStyle>
            <a:lvl1pPr>
              <a:defRPr sz="2800">
                <a:solidFill>
                  <a:srgbClr val="000000"/>
                </a:solidFill>
                <a:latin typeface="Myriad Pro" pitchFamily="34" charset="0"/>
              </a:defRPr>
            </a:lvl1pPr>
            <a:lvl2pPr>
              <a:defRPr sz="2400">
                <a:solidFill>
                  <a:srgbClr val="000000"/>
                </a:solidFill>
                <a:latin typeface="Myriad Pro" pitchFamily="34" charset="0"/>
              </a:defRPr>
            </a:lvl2pPr>
            <a:lvl3pPr>
              <a:defRPr sz="2000">
                <a:solidFill>
                  <a:srgbClr val="000000"/>
                </a:solidFill>
                <a:latin typeface="Myriad Pro" pitchFamily="34" charset="0"/>
              </a:defRPr>
            </a:lvl3pPr>
            <a:lvl4pPr>
              <a:defRPr sz="1800">
                <a:solidFill>
                  <a:srgbClr val="000000"/>
                </a:solidFill>
                <a:latin typeface="Myriad Pro" pitchFamily="34" charset="0"/>
              </a:defRPr>
            </a:lvl4pPr>
            <a:lvl5pPr>
              <a:defRPr sz="1800">
                <a:solidFill>
                  <a:srgbClr val="000000"/>
                </a:solidFill>
                <a:latin typeface="Myriad Pro" pitchFamily="34" charset="0"/>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5" name="Date Placeholder 4"/>
          <p:cNvSpPr>
            <a:spLocks noGrp="1"/>
          </p:cNvSpPr>
          <p:nvPr>
            <p:ph type="dt" sz="half" idx="10"/>
          </p:nvPr>
        </p:nvSpPr>
        <p:spPr>
          <a:xfrm>
            <a:off x="2880360" y="6407944"/>
            <a:ext cx="1920240" cy="365760"/>
          </a:xfrm>
          <a:prstGeom prst="rect">
            <a:avLst/>
          </a:prstGeom>
        </p:spPr>
        <p:txBody>
          <a:bodyPr/>
          <a:lstStyle/>
          <a:p>
            <a:r>
              <a:rPr lang="en-US" smtClean="0">
                <a:solidFill>
                  <a:prstClr val="white">
                    <a:tint val="75000"/>
                  </a:prstClr>
                </a:solidFill>
              </a:rPr>
              <a:t>Presentation Name/ Company Name:</a:t>
            </a:r>
            <a:endParaRPr lang="en-US" dirty="0">
              <a:solidFill>
                <a:prstClr val="white">
                  <a:tint val="75000"/>
                </a:prstClr>
              </a:solidFill>
            </a:endParaRPr>
          </a:p>
        </p:txBody>
      </p:sp>
      <p:sp>
        <p:nvSpPr>
          <p:cNvPr id="6" name="Footer Placeholder 5"/>
          <p:cNvSpPr>
            <a:spLocks noGrp="1"/>
          </p:cNvSpPr>
          <p:nvPr>
            <p:ph type="ftr" sz="quarter" idx="11"/>
          </p:nvPr>
        </p:nvSpPr>
        <p:spPr>
          <a:xfrm>
            <a:off x="533400" y="6407944"/>
            <a:ext cx="2350681" cy="365125"/>
          </a:xfrm>
          <a:prstGeom prst="rect">
            <a:avLst/>
          </a:prstGeom>
        </p:spPr>
        <p:txBody>
          <a:bodyPr/>
          <a:lstStyle/>
          <a:p>
            <a:endParaRPr lang="en-US" dirty="0">
              <a:solidFill>
                <a:prstClr val="white">
                  <a:tint val="75000"/>
                </a:prstClr>
              </a:solidFill>
            </a:endParaRPr>
          </a:p>
        </p:txBody>
      </p:sp>
      <p:sp>
        <p:nvSpPr>
          <p:cNvPr id="7" name="Slide Number Placeholder 6"/>
          <p:cNvSpPr>
            <a:spLocks noGrp="1"/>
          </p:cNvSpPr>
          <p:nvPr>
            <p:ph type="sldNum" sz="quarter" idx="12"/>
          </p:nvPr>
        </p:nvSpPr>
        <p:spPr>
          <a:xfrm>
            <a:off x="8647272" y="6407944"/>
            <a:ext cx="365760" cy="365125"/>
          </a:xfrm>
          <a:prstGeom prst="rect">
            <a:avLst/>
          </a:prstGeom>
        </p:spPr>
        <p:txBody>
          <a:bodyPr/>
          <a:lstStyle/>
          <a:p>
            <a:fld id="{9898215E-4A68-43C2-97EF-D92D42317675}" type="slidenum">
              <a:rPr lang="en-US" smtClean="0">
                <a:solidFill>
                  <a:prstClr val="white">
                    <a:tint val="75000"/>
                  </a:prstClr>
                </a:solidFill>
              </a:rPr>
              <a:pPr/>
              <a:t>‹#›</a:t>
            </a:fld>
            <a:endParaRPr lang="en-US">
              <a:solidFill>
                <a:prstClr val="white">
                  <a:tint val="75000"/>
                </a:prstClr>
              </a:solidFill>
            </a:endParaRPr>
          </a:p>
        </p:txBody>
      </p:sp>
      <p:sp>
        <p:nvSpPr>
          <p:cNvPr id="8" name="Title 7"/>
          <p:cNvSpPr>
            <a:spLocks noGrp="1"/>
          </p:cNvSpPr>
          <p:nvPr>
            <p:ph type="title"/>
          </p:nvPr>
        </p:nvSpPr>
        <p:spPr>
          <a:xfrm>
            <a:off x="457200" y="274638"/>
            <a:ext cx="8229600" cy="1143000"/>
          </a:xfrm>
          <a:prstGeom prst="rect">
            <a:avLst/>
          </a:prstGeom>
        </p:spPr>
        <p:txBody>
          <a:bodyPr rtlCol="0"/>
          <a:lstStyle>
            <a:lvl1pPr>
              <a:defRPr>
                <a:solidFill>
                  <a:schemeClr val="bg1"/>
                </a:solidFill>
                <a:latin typeface="Myriad Pro" pitchFamily="34" charset="0"/>
              </a:defRPr>
            </a:lvl1pPr>
            <a:extLst/>
          </a:lstStyle>
          <a:p>
            <a:r>
              <a:rPr kumimoji="0" lang="en-US" smtClean="0"/>
              <a:t>Click to edit Master title style</a:t>
            </a:r>
            <a:endParaRPr kumimoji="0" lang="en-US" dirty="0"/>
          </a:p>
        </p:txBody>
      </p:sp>
    </p:spTree>
    <p:extLst>
      <p:ext uri="{BB962C8B-B14F-4D97-AF65-F5344CB8AC3E}">
        <p14:creationId xmlns:p14="http://schemas.microsoft.com/office/powerpoint/2010/main" val="3390731344"/>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a:prstGeom prst="rect">
            <a:avLst/>
          </a:prstGeom>
        </p:spPr>
        <p:txBody>
          <a:bodyPr anchor="ctr"/>
          <a:lstStyle>
            <a:lvl1pPr>
              <a:defRPr>
                <a:solidFill>
                  <a:srgbClr val="126C65"/>
                </a:solidFill>
                <a:latin typeface="Myriad Pro" pitchFamily="34" charset="0"/>
              </a:defRPr>
            </a:lvl1pPr>
            <a:extLst/>
          </a:lstStyle>
          <a:p>
            <a:r>
              <a:rPr kumimoji="0" lang="en-US" smtClean="0"/>
              <a:t>Click to edit Master title style</a:t>
            </a:r>
            <a:endParaRPr kumimoji="0" lang="en-US" dirty="0"/>
          </a:p>
        </p:txBody>
      </p:sp>
      <p:sp>
        <p:nvSpPr>
          <p:cNvPr id="3" name="Text Placeholder 2"/>
          <p:cNvSpPr>
            <a:spLocks noGrp="1"/>
          </p:cNvSpPr>
          <p:nvPr>
            <p:ph type="body" idx="1"/>
          </p:nvPr>
        </p:nvSpPr>
        <p:spPr>
          <a:xfrm>
            <a:off x="457200" y="5410200"/>
            <a:ext cx="4040188" cy="762000"/>
          </a:xfrm>
          <a:prstGeom prst="rect">
            <a:avLst/>
          </a:prstGeo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prstGeom prst="rect">
            <a:avLst/>
          </a:prstGeo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prstGeom prst="rect">
            <a:avLst/>
          </a:prstGeom>
          <a:ln>
            <a:noFill/>
            <a:prstDash val="sysDash"/>
            <a:miter lim="800000"/>
          </a:ln>
        </p:spPr>
        <p:txBody>
          <a:bodyPr/>
          <a:lstStyle>
            <a:lvl1pPr>
              <a:defRPr sz="2400">
                <a:solidFill>
                  <a:schemeClr val="tx2"/>
                </a:solidFill>
                <a:latin typeface="Myriad Pro" pitchFamily="34" charset="0"/>
              </a:defRPr>
            </a:lvl1pPr>
            <a:lvl2pPr>
              <a:defRPr sz="2000">
                <a:solidFill>
                  <a:schemeClr val="tx2"/>
                </a:solidFill>
                <a:latin typeface="Myriad Pro" pitchFamily="34" charset="0"/>
              </a:defRPr>
            </a:lvl2pPr>
            <a:lvl3pPr>
              <a:defRPr sz="1800">
                <a:solidFill>
                  <a:schemeClr val="tx2"/>
                </a:solidFill>
                <a:latin typeface="Myriad Pro" pitchFamily="34" charset="0"/>
              </a:defRPr>
            </a:lvl3pPr>
            <a:lvl4pPr>
              <a:defRPr sz="1600">
                <a:solidFill>
                  <a:schemeClr val="tx2"/>
                </a:solidFill>
                <a:latin typeface="Myriad Pro" pitchFamily="34" charset="0"/>
              </a:defRPr>
            </a:lvl4pPr>
            <a:lvl5pPr>
              <a:defRPr sz="1600">
                <a:solidFill>
                  <a:schemeClr val="tx2"/>
                </a:solidFill>
                <a:latin typeface="Myriad Pro" pitchFamily="34" charset="0"/>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Content Placeholder 5"/>
          <p:cNvSpPr>
            <a:spLocks noGrp="1"/>
          </p:cNvSpPr>
          <p:nvPr>
            <p:ph sz="quarter" idx="4"/>
          </p:nvPr>
        </p:nvSpPr>
        <p:spPr>
          <a:xfrm>
            <a:off x="4645025" y="1444294"/>
            <a:ext cx="4041775" cy="3941763"/>
          </a:xfrm>
          <a:prstGeom prst="rect">
            <a:avLst/>
          </a:prstGeom>
          <a:ln>
            <a:noFill/>
            <a:prstDash val="sysDash"/>
            <a:miter lim="800000"/>
          </a:ln>
        </p:spPr>
        <p:txBody>
          <a:bodyPr/>
          <a:lstStyle>
            <a:lvl1pPr>
              <a:spcBef>
                <a:spcPts val="0"/>
              </a:spcBef>
              <a:defRPr sz="2400">
                <a:solidFill>
                  <a:schemeClr val="tx2"/>
                </a:solidFill>
                <a:latin typeface="Myriad Pro" pitchFamily="34" charset="0"/>
              </a:defRPr>
            </a:lvl1pPr>
            <a:lvl2pPr>
              <a:defRPr sz="2000">
                <a:solidFill>
                  <a:schemeClr val="tx2"/>
                </a:solidFill>
                <a:latin typeface="Myriad Pro" pitchFamily="34" charset="0"/>
              </a:defRPr>
            </a:lvl2pPr>
            <a:lvl3pPr>
              <a:defRPr sz="1800">
                <a:solidFill>
                  <a:schemeClr val="tx2"/>
                </a:solidFill>
                <a:latin typeface="Myriad Pro" pitchFamily="34" charset="0"/>
              </a:defRPr>
            </a:lvl3pPr>
            <a:lvl4pPr>
              <a:defRPr sz="1600">
                <a:solidFill>
                  <a:schemeClr val="tx2"/>
                </a:solidFill>
                <a:latin typeface="Myriad Pro" pitchFamily="34" charset="0"/>
              </a:defRPr>
            </a:lvl4pPr>
            <a:lvl5pPr>
              <a:defRPr sz="1600">
                <a:solidFill>
                  <a:schemeClr val="tx2"/>
                </a:solidFill>
                <a:latin typeface="Myriad Pro" pitchFamily="34" charset="0"/>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7" name="Date Placeholder 6"/>
          <p:cNvSpPr>
            <a:spLocks noGrp="1"/>
          </p:cNvSpPr>
          <p:nvPr>
            <p:ph type="dt" sz="half" idx="10"/>
          </p:nvPr>
        </p:nvSpPr>
        <p:spPr>
          <a:xfrm>
            <a:off x="6727032" y="6407944"/>
            <a:ext cx="1920240" cy="365760"/>
          </a:xfrm>
          <a:prstGeom prst="rect">
            <a:avLst/>
          </a:prstGeom>
        </p:spPr>
        <p:txBody>
          <a:bodyPr/>
          <a:lstStyle/>
          <a:p>
            <a:r>
              <a:rPr lang="en-US" smtClean="0">
                <a:solidFill>
                  <a:srgbClr val="126C65">
                    <a:tint val="75000"/>
                  </a:srgbClr>
                </a:solidFill>
              </a:rPr>
              <a:t>Presentation Name/ Company Name:</a:t>
            </a:r>
            <a:endParaRPr lang="en-US">
              <a:solidFill>
                <a:srgbClr val="126C65">
                  <a:tint val="75000"/>
                </a:srgbClr>
              </a:solidFill>
            </a:endParaRPr>
          </a:p>
        </p:txBody>
      </p:sp>
      <p:sp>
        <p:nvSpPr>
          <p:cNvPr id="8" name="Footer Placeholder 7"/>
          <p:cNvSpPr>
            <a:spLocks noGrp="1"/>
          </p:cNvSpPr>
          <p:nvPr>
            <p:ph type="ftr" sz="quarter" idx="11"/>
          </p:nvPr>
        </p:nvSpPr>
        <p:spPr>
          <a:xfrm>
            <a:off x="4380072" y="6407944"/>
            <a:ext cx="2350681" cy="365125"/>
          </a:xfrm>
          <a:prstGeom prst="rect">
            <a:avLst/>
          </a:prstGeom>
        </p:spPr>
        <p:txBody>
          <a:bodyPr/>
          <a:lstStyle/>
          <a:p>
            <a:endParaRPr lang="en-US">
              <a:solidFill>
                <a:srgbClr val="126C65">
                  <a:tint val="75000"/>
                </a:srgbClr>
              </a:solidFill>
            </a:endParaRPr>
          </a:p>
        </p:txBody>
      </p:sp>
      <p:sp>
        <p:nvSpPr>
          <p:cNvPr id="9" name="Slide Number Placeholder 8"/>
          <p:cNvSpPr>
            <a:spLocks noGrp="1"/>
          </p:cNvSpPr>
          <p:nvPr>
            <p:ph type="sldNum" sz="quarter" idx="12"/>
          </p:nvPr>
        </p:nvSpPr>
        <p:spPr>
          <a:xfrm>
            <a:off x="8647272" y="6407944"/>
            <a:ext cx="365760" cy="365125"/>
          </a:xfrm>
          <a:prstGeom prst="rect">
            <a:avLst/>
          </a:prstGeom>
        </p:spPr>
        <p:txBody>
          <a:bodyPr/>
          <a:lstStyle/>
          <a:p>
            <a:fld id="{9898215E-4A68-43C2-97EF-D92D42317675}" type="slidenum">
              <a:rPr lang="en-US" smtClean="0">
                <a:solidFill>
                  <a:srgbClr val="126C65">
                    <a:tint val="75000"/>
                  </a:srgbClr>
                </a:solidFill>
              </a:rPr>
              <a:pPr/>
              <a:t>‹#›</a:t>
            </a:fld>
            <a:endParaRPr lang="en-US">
              <a:solidFill>
                <a:srgbClr val="126C65">
                  <a:tint val="75000"/>
                </a:srgbClr>
              </a:solidFill>
            </a:endParaRPr>
          </a:p>
        </p:txBody>
      </p:sp>
    </p:spTree>
    <p:extLst>
      <p:ext uri="{BB962C8B-B14F-4D97-AF65-F5344CB8AC3E}">
        <p14:creationId xmlns:p14="http://schemas.microsoft.com/office/powerpoint/2010/main" val="151717625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6727032" y="6407944"/>
            <a:ext cx="1920240" cy="365760"/>
          </a:xfrm>
          <a:prstGeom prst="rect">
            <a:avLst/>
          </a:prstGeom>
        </p:spPr>
        <p:txBody>
          <a:bodyPr/>
          <a:lstStyle/>
          <a:p>
            <a:r>
              <a:rPr lang="en-US" smtClean="0">
                <a:solidFill>
                  <a:prstClr val="white">
                    <a:tint val="75000"/>
                  </a:prstClr>
                </a:solidFill>
              </a:rPr>
              <a:t>Presentation Name/ Company Name:</a:t>
            </a:r>
            <a:endParaRPr lang="en-US">
              <a:solidFill>
                <a:prstClr val="white">
                  <a:tint val="75000"/>
                </a:prstClr>
              </a:solidFill>
            </a:endParaRPr>
          </a:p>
        </p:txBody>
      </p:sp>
      <p:sp>
        <p:nvSpPr>
          <p:cNvPr id="4" name="Footer Placeholder 3"/>
          <p:cNvSpPr>
            <a:spLocks noGrp="1"/>
          </p:cNvSpPr>
          <p:nvPr>
            <p:ph type="ftr" sz="quarter" idx="11"/>
          </p:nvPr>
        </p:nvSpPr>
        <p:spPr>
          <a:xfrm>
            <a:off x="4380072" y="6407944"/>
            <a:ext cx="2350681" cy="365125"/>
          </a:xfrm>
          <a:prstGeom prst="rect">
            <a:avLst/>
          </a:prstGeom>
        </p:spPr>
        <p:txBody>
          <a:bodyPr/>
          <a:lstStyle/>
          <a:p>
            <a:endParaRPr lang="en-US">
              <a:solidFill>
                <a:prstClr val="white">
                  <a:tint val="75000"/>
                </a:prstClr>
              </a:solidFill>
            </a:endParaRPr>
          </a:p>
        </p:txBody>
      </p:sp>
      <p:sp>
        <p:nvSpPr>
          <p:cNvPr id="5" name="Slide Number Placeholder 4"/>
          <p:cNvSpPr>
            <a:spLocks noGrp="1"/>
          </p:cNvSpPr>
          <p:nvPr>
            <p:ph type="sldNum" sz="quarter" idx="12"/>
          </p:nvPr>
        </p:nvSpPr>
        <p:spPr>
          <a:xfrm>
            <a:off x="8647272" y="6407944"/>
            <a:ext cx="365760" cy="365125"/>
          </a:xfrm>
          <a:prstGeom prst="rect">
            <a:avLst/>
          </a:prstGeom>
        </p:spPr>
        <p:txBody>
          <a:bodyPr/>
          <a:lstStyle/>
          <a:p>
            <a:fld id="{9898215E-4A68-43C2-97EF-D92D42317675}" type="slidenum">
              <a:rPr lang="en-US" smtClean="0">
                <a:solidFill>
                  <a:prstClr val="white">
                    <a:tint val="75000"/>
                  </a:prstClr>
                </a:solidFill>
              </a:rPr>
              <a:pPr/>
              <a:t>‹#›</a:t>
            </a:fld>
            <a:endParaRPr lang="en-US">
              <a:solidFill>
                <a:prstClr val="white">
                  <a:tint val="75000"/>
                </a:prstClr>
              </a:solidFill>
            </a:endParaRPr>
          </a:p>
        </p:txBody>
      </p:sp>
      <p:sp>
        <p:nvSpPr>
          <p:cNvPr id="6" name="Title 5"/>
          <p:cNvSpPr>
            <a:spLocks noGrp="1"/>
          </p:cNvSpPr>
          <p:nvPr>
            <p:ph type="title"/>
          </p:nvPr>
        </p:nvSpPr>
        <p:spPr>
          <a:xfrm>
            <a:off x="457200" y="274638"/>
            <a:ext cx="8229600" cy="1143000"/>
          </a:xfrm>
          <a:prstGeom prst="rect">
            <a:avLst/>
          </a:prstGeom>
        </p:spPr>
        <p:txBody>
          <a:bodyPr rtlCol="0"/>
          <a:lstStyle>
            <a:lvl1pPr>
              <a:defRPr>
                <a:solidFill>
                  <a:srgbClr val="126C65"/>
                </a:solidFill>
                <a:latin typeface="Myriad Pro" pitchFamily="34" charset="0"/>
              </a:defRPr>
            </a:lvl1pPr>
            <a:extLst/>
          </a:lstStyle>
          <a:p>
            <a:r>
              <a:rPr kumimoji="0" lang="en-US" smtClean="0"/>
              <a:t>Click to edit Master title style</a:t>
            </a:r>
            <a:endParaRPr kumimoji="0" lang="en-US" dirty="0"/>
          </a:p>
        </p:txBody>
      </p:sp>
    </p:spTree>
    <p:extLst>
      <p:ext uri="{BB962C8B-B14F-4D97-AF65-F5344CB8AC3E}">
        <p14:creationId xmlns:p14="http://schemas.microsoft.com/office/powerpoint/2010/main" val="547535175"/>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727032" y="6407944"/>
            <a:ext cx="1920240" cy="365760"/>
          </a:xfrm>
          <a:prstGeom prst="rect">
            <a:avLst/>
          </a:prstGeom>
        </p:spPr>
        <p:txBody>
          <a:bodyPr/>
          <a:lstStyle/>
          <a:p>
            <a:r>
              <a:rPr lang="en-US" smtClean="0">
                <a:solidFill>
                  <a:srgbClr val="126C65">
                    <a:tint val="75000"/>
                  </a:srgbClr>
                </a:solidFill>
              </a:rPr>
              <a:t>Presentation Name/ Company Name:</a:t>
            </a:r>
            <a:endParaRPr lang="en-US">
              <a:solidFill>
                <a:srgbClr val="126C65">
                  <a:tint val="75000"/>
                </a:srgbClr>
              </a:solidFill>
            </a:endParaRPr>
          </a:p>
        </p:txBody>
      </p:sp>
      <p:sp>
        <p:nvSpPr>
          <p:cNvPr id="3" name="Footer Placeholder 2"/>
          <p:cNvSpPr>
            <a:spLocks noGrp="1"/>
          </p:cNvSpPr>
          <p:nvPr>
            <p:ph type="ftr" sz="quarter" idx="11"/>
          </p:nvPr>
        </p:nvSpPr>
        <p:spPr>
          <a:xfrm>
            <a:off x="4380072" y="6407944"/>
            <a:ext cx="2350681" cy="365125"/>
          </a:xfrm>
          <a:prstGeom prst="rect">
            <a:avLst/>
          </a:prstGeom>
        </p:spPr>
        <p:txBody>
          <a:bodyPr/>
          <a:lstStyle/>
          <a:p>
            <a:endParaRPr lang="en-US">
              <a:solidFill>
                <a:srgbClr val="126C65">
                  <a:tint val="75000"/>
                </a:srgbClr>
              </a:solidFill>
            </a:endParaRPr>
          </a:p>
        </p:txBody>
      </p:sp>
      <p:sp>
        <p:nvSpPr>
          <p:cNvPr id="4" name="Slide Number Placeholder 3"/>
          <p:cNvSpPr>
            <a:spLocks noGrp="1"/>
          </p:cNvSpPr>
          <p:nvPr>
            <p:ph type="sldNum" sz="quarter" idx="12"/>
          </p:nvPr>
        </p:nvSpPr>
        <p:spPr>
          <a:xfrm>
            <a:off x="8647272" y="6407944"/>
            <a:ext cx="365760" cy="365125"/>
          </a:xfrm>
          <a:prstGeom prst="rect">
            <a:avLst/>
          </a:prstGeom>
        </p:spPr>
        <p:txBody>
          <a:bodyPr/>
          <a:lstStyle/>
          <a:p>
            <a:fld id="{9898215E-4A68-43C2-97EF-D92D42317675}" type="slidenum">
              <a:rPr lang="en-US" smtClean="0">
                <a:solidFill>
                  <a:srgbClr val="126C65">
                    <a:tint val="75000"/>
                  </a:srgbClr>
                </a:solidFill>
              </a:rPr>
              <a:pPr/>
              <a:t>‹#›</a:t>
            </a:fld>
            <a:endParaRPr lang="en-US">
              <a:solidFill>
                <a:srgbClr val="126C65">
                  <a:tint val="75000"/>
                </a:srgbClr>
              </a:solidFill>
            </a:endParaRPr>
          </a:p>
        </p:txBody>
      </p:sp>
    </p:spTree>
    <p:extLst>
      <p:ext uri="{BB962C8B-B14F-4D97-AF65-F5344CB8AC3E}">
        <p14:creationId xmlns:p14="http://schemas.microsoft.com/office/powerpoint/2010/main" val="3612213828"/>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a:prstGeom prst="rect">
            <a:avLst/>
          </a:prstGeom>
        </p:spPr>
        <p:txBody>
          <a:bodyPr vert="horz" anchor="t">
            <a:noAutofit/>
            <a:sp3d prstMaterial="softEdge">
              <a:bevelT w="0" h="0"/>
            </a:sp3d>
          </a:bodyPr>
          <a:lstStyle>
            <a:lvl1pPr algn="r">
              <a:buNone/>
              <a:defRPr sz="2500" b="0">
                <a:solidFill>
                  <a:schemeClr val="accent1"/>
                </a:solidFill>
                <a:effectLst/>
                <a:latin typeface="Myriad Pro" pitchFamily="34" charset="0"/>
              </a:defRPr>
            </a:lvl1pPr>
            <a:extLst/>
          </a:lstStyle>
          <a:p>
            <a:r>
              <a:rPr kumimoji="0" lang="en-US" smtClean="0"/>
              <a:t>Click to edit Master title style</a:t>
            </a:r>
            <a:endParaRPr kumimoji="0" lang="en-US" dirty="0"/>
          </a:p>
        </p:txBody>
      </p:sp>
      <p:sp>
        <p:nvSpPr>
          <p:cNvPr id="3" name="Text Placeholder 2"/>
          <p:cNvSpPr>
            <a:spLocks noGrp="1"/>
          </p:cNvSpPr>
          <p:nvPr>
            <p:ph type="body" idx="2"/>
          </p:nvPr>
        </p:nvSpPr>
        <p:spPr>
          <a:xfrm>
            <a:off x="4419600" y="5355102"/>
            <a:ext cx="3974592" cy="914400"/>
          </a:xfrm>
          <a:prstGeom prst="rect">
            <a:avLst/>
          </a:prstGeom>
        </p:spPr>
        <p:txBody>
          <a:bodyPr/>
          <a:lstStyle>
            <a:lvl1pPr marL="0" indent="0" algn="r">
              <a:buNone/>
              <a:defRPr sz="1600">
                <a:latin typeface="Myriad Pro" pitchFamily="34" charset="0"/>
              </a:defRPr>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a:prstGeom prst="rect">
            <a:avLst/>
          </a:prstGeom>
        </p:spPr>
        <p:txBody>
          <a:bodyPr/>
          <a:lstStyle>
            <a:lvl1pPr>
              <a:defRPr sz="3200">
                <a:solidFill>
                  <a:schemeClr val="tx2"/>
                </a:solidFill>
                <a:latin typeface="Myriad Pro" pitchFamily="34" charset="0"/>
              </a:defRPr>
            </a:lvl1pPr>
            <a:lvl2pPr>
              <a:defRPr sz="2800">
                <a:solidFill>
                  <a:schemeClr val="tx2"/>
                </a:solidFill>
                <a:latin typeface="Myriad Pro" pitchFamily="34" charset="0"/>
              </a:defRPr>
            </a:lvl2pPr>
            <a:lvl3pPr>
              <a:defRPr sz="2400">
                <a:solidFill>
                  <a:schemeClr val="tx2"/>
                </a:solidFill>
                <a:latin typeface="Myriad Pro" pitchFamily="34" charset="0"/>
              </a:defRPr>
            </a:lvl3pPr>
            <a:lvl4pPr>
              <a:defRPr sz="2000">
                <a:solidFill>
                  <a:schemeClr val="tx2"/>
                </a:solidFill>
                <a:latin typeface="Myriad Pro" pitchFamily="34" charset="0"/>
              </a:defRPr>
            </a:lvl4pPr>
            <a:lvl5pPr>
              <a:defRPr sz="2000">
                <a:solidFill>
                  <a:schemeClr val="tx2"/>
                </a:solidFill>
                <a:latin typeface="Myriad Pro" pitchFamily="34" charset="0"/>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5" name="Date Placeholder 4"/>
          <p:cNvSpPr>
            <a:spLocks noGrp="1"/>
          </p:cNvSpPr>
          <p:nvPr>
            <p:ph type="dt" sz="half" idx="10"/>
          </p:nvPr>
        </p:nvSpPr>
        <p:spPr>
          <a:xfrm>
            <a:off x="6727032" y="6407944"/>
            <a:ext cx="1920240" cy="365760"/>
          </a:xfrm>
          <a:prstGeom prst="rect">
            <a:avLst/>
          </a:prstGeom>
        </p:spPr>
        <p:txBody>
          <a:bodyPr/>
          <a:lstStyle>
            <a:lvl1pPr>
              <a:defRPr>
                <a:latin typeface="Myriad Pro" pitchFamily="34" charset="0"/>
              </a:defRPr>
            </a:lvl1pPr>
            <a:extLst/>
          </a:lstStyle>
          <a:p>
            <a:r>
              <a:rPr lang="en-US" smtClean="0">
                <a:solidFill>
                  <a:srgbClr val="126C65">
                    <a:tint val="75000"/>
                  </a:srgbClr>
                </a:solidFill>
              </a:rPr>
              <a:t>Presentation Name/ Company Name:</a:t>
            </a:r>
            <a:endParaRPr lang="en-US" dirty="0">
              <a:solidFill>
                <a:srgbClr val="126C65">
                  <a:tint val="75000"/>
                </a:srgbClr>
              </a:solidFill>
            </a:endParaRPr>
          </a:p>
        </p:txBody>
      </p:sp>
      <p:sp>
        <p:nvSpPr>
          <p:cNvPr id="6" name="Footer Placeholder 5"/>
          <p:cNvSpPr>
            <a:spLocks noGrp="1"/>
          </p:cNvSpPr>
          <p:nvPr>
            <p:ph type="ftr" sz="quarter" idx="11"/>
          </p:nvPr>
        </p:nvSpPr>
        <p:spPr>
          <a:xfrm>
            <a:off x="4380072" y="6407944"/>
            <a:ext cx="2350681" cy="365125"/>
          </a:xfrm>
          <a:prstGeom prst="rect">
            <a:avLst/>
          </a:prstGeom>
        </p:spPr>
        <p:txBody>
          <a:bodyPr/>
          <a:lstStyle>
            <a:lvl1pPr>
              <a:defRPr>
                <a:latin typeface="Myriad Pro" pitchFamily="34" charset="0"/>
              </a:defRPr>
            </a:lvl1pPr>
            <a:extLst/>
          </a:lstStyle>
          <a:p>
            <a:endParaRPr lang="en-US" dirty="0">
              <a:solidFill>
                <a:srgbClr val="126C65">
                  <a:tint val="75000"/>
                </a:srgbClr>
              </a:solidFill>
            </a:endParaRPr>
          </a:p>
        </p:txBody>
      </p:sp>
      <p:sp>
        <p:nvSpPr>
          <p:cNvPr id="7" name="Slide Number Placeholder 6"/>
          <p:cNvSpPr>
            <a:spLocks noGrp="1"/>
          </p:cNvSpPr>
          <p:nvPr>
            <p:ph type="sldNum" sz="quarter" idx="12"/>
          </p:nvPr>
        </p:nvSpPr>
        <p:spPr>
          <a:xfrm>
            <a:off x="8647272" y="6407944"/>
            <a:ext cx="365760" cy="365125"/>
          </a:xfrm>
          <a:prstGeom prst="rect">
            <a:avLst/>
          </a:prstGeom>
        </p:spPr>
        <p:txBody>
          <a:bodyPr/>
          <a:lstStyle>
            <a:lvl1pPr>
              <a:defRPr>
                <a:latin typeface="Myriad Pro" pitchFamily="34" charset="0"/>
              </a:defRPr>
            </a:lvl1pPr>
            <a:extLst/>
          </a:lstStyle>
          <a:p>
            <a:fld id="{9898215E-4A68-43C2-97EF-D92D42317675}" type="slidenum">
              <a:rPr lang="en-US" smtClean="0">
                <a:solidFill>
                  <a:srgbClr val="126C65">
                    <a:tint val="75000"/>
                  </a:srgbClr>
                </a:solidFill>
              </a:rPr>
              <a:pPr/>
              <a:t>‹#›</a:t>
            </a:fld>
            <a:endParaRPr lang="en-US" dirty="0">
              <a:solidFill>
                <a:srgbClr val="126C65">
                  <a:tint val="75000"/>
                </a:srgbClr>
              </a:solidFill>
            </a:endParaRPr>
          </a:p>
        </p:txBody>
      </p:sp>
    </p:spTree>
    <p:extLst>
      <p:ext uri="{BB962C8B-B14F-4D97-AF65-F5344CB8AC3E}">
        <p14:creationId xmlns:p14="http://schemas.microsoft.com/office/powerpoint/2010/main" val="414767338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prstGeom prst="rect">
            <a:avLst/>
          </a:prstGeo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a:xfrm>
            <a:off x="6727032" y="6407944"/>
            <a:ext cx="1920240" cy="365760"/>
          </a:xfrm>
          <a:prstGeom prst="rect">
            <a:avLst/>
          </a:prstGeom>
        </p:spPr>
        <p:txBody>
          <a:bodyPr/>
          <a:lstStyle>
            <a:lvl1pPr>
              <a:defRPr>
                <a:solidFill>
                  <a:schemeClr val="tx1"/>
                </a:solidFill>
              </a:defRPr>
            </a:lvl1pPr>
            <a:extLst/>
          </a:lstStyle>
          <a:p>
            <a:r>
              <a:rPr lang="en-US" smtClean="0">
                <a:solidFill>
                  <a:prstClr val="white"/>
                </a:solidFill>
              </a:rPr>
              <a:t>Presentation Name/ Company Name:</a:t>
            </a:r>
            <a:endParaRPr lang="en-US">
              <a:solidFill>
                <a:prstClr val="white"/>
              </a:solidFill>
            </a:endParaRPr>
          </a:p>
        </p:txBody>
      </p:sp>
      <p:sp>
        <p:nvSpPr>
          <p:cNvPr id="6" name="Footer Placeholder 5"/>
          <p:cNvSpPr>
            <a:spLocks noGrp="1"/>
          </p:cNvSpPr>
          <p:nvPr>
            <p:ph type="ftr" sz="quarter" idx="11"/>
          </p:nvPr>
        </p:nvSpPr>
        <p:spPr>
          <a:xfrm>
            <a:off x="4380072" y="6407944"/>
            <a:ext cx="2350681" cy="365125"/>
          </a:xfrm>
          <a:prstGeom prst="rect">
            <a:avLst/>
          </a:prstGeom>
        </p:spPr>
        <p:txBody>
          <a:bodyPr/>
          <a:lstStyle>
            <a:lvl1pPr>
              <a:defRPr>
                <a:solidFill>
                  <a:schemeClr val="tx1"/>
                </a:solidFill>
              </a:defRPr>
            </a:lvl1pPr>
            <a:extLst/>
          </a:lstStyle>
          <a:p>
            <a:endParaRPr lang="en-US">
              <a:solidFill>
                <a:prstClr val="white"/>
              </a:solidFill>
            </a:endParaRPr>
          </a:p>
        </p:txBody>
      </p:sp>
      <p:sp>
        <p:nvSpPr>
          <p:cNvPr id="7" name="Slide Number Placeholder 6"/>
          <p:cNvSpPr>
            <a:spLocks noGrp="1"/>
          </p:cNvSpPr>
          <p:nvPr>
            <p:ph type="sldNum" sz="quarter" idx="12"/>
          </p:nvPr>
        </p:nvSpPr>
        <p:spPr>
          <a:xfrm>
            <a:off x="8647272" y="6407944"/>
            <a:ext cx="365760" cy="365125"/>
          </a:xfrm>
          <a:prstGeom prst="rect">
            <a:avLst/>
          </a:prstGeom>
        </p:spPr>
        <p:txBody>
          <a:bodyPr/>
          <a:lstStyle>
            <a:lvl1pPr>
              <a:defRPr>
                <a:solidFill>
                  <a:schemeClr val="tx1"/>
                </a:solidFill>
              </a:defRPr>
            </a:lvl1pPr>
            <a:extLst/>
          </a:lstStyle>
          <a:p>
            <a:fld id="{9898215E-4A68-43C2-97EF-D92D42317675}" type="slidenum">
              <a:rPr lang="en-US" smtClean="0">
                <a:solidFill>
                  <a:prstClr val="white"/>
                </a:solidFill>
              </a:rPr>
              <a:pPr/>
              <a:t>‹#›</a:t>
            </a:fld>
            <a:endParaRPr lang="en-US">
              <a:solidFill>
                <a:prstClr val="white"/>
              </a:solidFill>
            </a:endParaRPr>
          </a:p>
        </p:txBody>
      </p:sp>
      <p:sp>
        <p:nvSpPr>
          <p:cNvPr id="2" name="Title 1"/>
          <p:cNvSpPr>
            <a:spLocks noGrp="1"/>
          </p:cNvSpPr>
          <p:nvPr>
            <p:ph type="title"/>
          </p:nvPr>
        </p:nvSpPr>
        <p:spPr>
          <a:xfrm>
            <a:off x="228600" y="4865122"/>
            <a:ext cx="8075432" cy="562672"/>
          </a:xfrm>
          <a:prstGeom prst="rect">
            <a:avLst/>
          </a:prstGeo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a:endParaRPr lang="en-US">
              <a:solidFill>
                <a:prstClr val="white"/>
              </a:solidFill>
            </a:endParaRPr>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endParaRPr lang="en-US">
              <a:solidFill>
                <a:prstClr val="white"/>
              </a:solidFill>
            </a:endParaRPr>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endParaRPr lang="en-US">
              <a:solidFill>
                <a:prstClr val="white"/>
              </a:solidFill>
            </a:endParaRPr>
          </a:p>
        </p:txBody>
      </p:sp>
      <p:sp>
        <p:nvSpPr>
          <p:cNvPr id="14" name="Title Placeholder 1"/>
          <p:cNvSpPr txBox="1">
            <a:spLocks/>
          </p:cNvSpPr>
          <p:nvPr userDrawn="1"/>
        </p:nvSpPr>
        <p:spPr>
          <a:xfrm>
            <a:off x="457200" y="274638"/>
            <a:ext cx="8229600" cy="1143000"/>
          </a:xfrm>
          <a:prstGeom prst="rect">
            <a:avLst/>
          </a:prstGeom>
        </p:spPr>
        <p:txBody>
          <a:bodyPr vert="horz" lIns="91440" tIns="45720" rIns="91440" bIns="45720" rtlCol="0" anchor="ctr">
            <a:normAutofit/>
          </a:bodyPr>
          <a:lst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US" smtClean="0">
                <a:solidFill>
                  <a:srgbClr val="DEF5FA"/>
                </a:solidFill>
              </a:rPr>
              <a:t>Click to edit Master title style</a:t>
            </a:r>
            <a:endParaRPr lang="en-US">
              <a:solidFill>
                <a:srgbClr val="DEF5FA"/>
              </a:solidFill>
            </a:endParaRPr>
          </a:p>
        </p:txBody>
      </p:sp>
      <p:sp>
        <p:nvSpPr>
          <p:cNvPr id="15" name="Text Placeholder 2"/>
          <p:cNvSpPr>
            <a:spLocks noGrp="1"/>
          </p:cNvSpPr>
          <p:nvPr>
            <p:ph idx="13"/>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6" name="Date Placeholder 3"/>
          <p:cNvSpPr txBox="1">
            <a:spLocks/>
          </p:cNvSpPr>
          <p:nvPr userDrawn="1"/>
        </p:nvSpPr>
        <p:spPr>
          <a:xfrm>
            <a:off x="457200" y="6356350"/>
            <a:ext cx="21336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E446E8A-FC5F-499D-A43F-5CFF392A664C}" type="datetimeFigureOut">
              <a:rPr lang="en-US" smtClean="0">
                <a:solidFill>
                  <a:prstClr val="white">
                    <a:tint val="75000"/>
                  </a:prstClr>
                </a:solidFill>
              </a:rPr>
              <a:pPr/>
              <a:t>6/23/2017</a:t>
            </a:fld>
            <a:endParaRPr lang="en-US">
              <a:solidFill>
                <a:prstClr val="white">
                  <a:tint val="75000"/>
                </a:prstClr>
              </a:solidFill>
            </a:endParaRPr>
          </a:p>
        </p:txBody>
      </p:sp>
      <p:sp>
        <p:nvSpPr>
          <p:cNvPr id="17" name="Slide Number Placeholder 5"/>
          <p:cNvSpPr txBox="1">
            <a:spLocks/>
          </p:cNvSpPr>
          <p:nvPr userDrawn="1"/>
        </p:nvSpPr>
        <p:spPr>
          <a:xfrm>
            <a:off x="6553200" y="6356350"/>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7051BCF-A29C-4335-BCB1-BA1D51212CE6}" type="slidenum">
              <a:rPr lang="en-US" smtClean="0">
                <a:solidFill>
                  <a:prstClr val="white">
                    <a:tint val="75000"/>
                  </a:prstClr>
                </a:solidFill>
              </a:rPr>
              <a:pPr/>
              <a:t>‹#›</a:t>
            </a:fld>
            <a:endParaRPr lang="en-US">
              <a:solidFill>
                <a:prstClr val="white">
                  <a:tint val="75000"/>
                </a:prstClr>
              </a:solidFill>
            </a:endParaRPr>
          </a:p>
        </p:txBody>
      </p:sp>
      <p:pic>
        <p:nvPicPr>
          <p:cNvPr id="18" name="Picture 17" descr="main.jpg"/>
          <p:cNvPicPr>
            <a:picLocks noChangeAspect="1"/>
          </p:cNvPicPr>
          <p:nvPr userDrawn="1"/>
        </p:nvPicPr>
        <p:blipFill>
          <a:blip r:embed="rId3" cstate="print"/>
          <a:stretch>
            <a:fillRect/>
          </a:stretch>
        </p:blipFill>
        <p:spPr>
          <a:xfrm>
            <a:off x="0" y="1524"/>
            <a:ext cx="9144000" cy="6854952"/>
          </a:xfrm>
          <a:prstGeom prst="rect">
            <a:avLst/>
          </a:prstGeom>
        </p:spPr>
      </p:pic>
    </p:spTree>
    <p:extLst>
      <p:ext uri="{BB962C8B-B14F-4D97-AF65-F5344CB8AC3E}">
        <p14:creationId xmlns:p14="http://schemas.microsoft.com/office/powerpoint/2010/main" val="227919878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16"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7"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solidFill>
                  <a:srgbClr val="126C65">
                    <a:tint val="75000"/>
                  </a:srgbClr>
                </a:solidFill>
              </a:rPr>
              <a:t>Presentation Name/ Company Name:</a:t>
            </a:r>
            <a:endParaRPr lang="en-US">
              <a:solidFill>
                <a:srgbClr val="126C65">
                  <a:tint val="75000"/>
                </a:srgbClr>
              </a:solidFill>
            </a:endParaRPr>
          </a:p>
        </p:txBody>
      </p:sp>
      <p:sp>
        <p:nvSpPr>
          <p:cNvPr id="19"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srgbClr val="126C65">
                  <a:tint val="75000"/>
                </a:srgbClr>
              </a:solidFill>
            </a:endParaRPr>
          </a:p>
        </p:txBody>
      </p:sp>
      <p:sp>
        <p:nvSpPr>
          <p:cNvPr id="20"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49F0252-C5BD-4D1A-8261-553E959FA250}" type="slidenum">
              <a:rPr lang="en-US" smtClean="0">
                <a:solidFill>
                  <a:srgbClr val="126C65">
                    <a:tint val="75000"/>
                  </a:srgbClr>
                </a:solidFill>
              </a:rPr>
              <a:pPr/>
              <a:t>‹#›</a:t>
            </a:fld>
            <a:endParaRPr lang="en-US">
              <a:solidFill>
                <a:srgbClr val="126C65">
                  <a:tint val="75000"/>
                </a:srgbClr>
              </a:solidFill>
            </a:endParaRPr>
          </a:p>
        </p:txBody>
      </p:sp>
      <p:pic>
        <p:nvPicPr>
          <p:cNvPr id="21" name="Picture 20" descr="inner_bg1.jpg"/>
          <p:cNvPicPr>
            <a:picLocks noChangeAspect="1"/>
          </p:cNvPicPr>
          <p:nvPr/>
        </p:nvPicPr>
        <p:blipFill>
          <a:blip r:embed="rId13" cstate="print"/>
          <a:stretch>
            <a:fillRect/>
          </a:stretch>
        </p:blipFill>
        <p:spPr>
          <a:xfrm>
            <a:off x="1" y="1524"/>
            <a:ext cx="9144019" cy="6854966"/>
          </a:xfrm>
          <a:prstGeom prst="rect">
            <a:avLst/>
          </a:prstGeom>
          <a:noFill/>
          <a:ln>
            <a:noFill/>
          </a:ln>
        </p:spPr>
      </p:pic>
      <p:sp>
        <p:nvSpPr>
          <p:cNvPr id="23" name="Title 1"/>
          <p:cNvSpPr txBox="1">
            <a:spLocks/>
          </p:cNvSpPr>
          <p:nvPr/>
        </p:nvSpPr>
        <p:spPr>
          <a:xfrm>
            <a:off x="6172200" y="304800"/>
            <a:ext cx="2667000" cy="609600"/>
          </a:xfrm>
          <a:prstGeom prst="rect">
            <a:avLst/>
          </a:prstGeom>
        </p:spPr>
        <p:txBody>
          <a:bodyPr>
            <a:normAutofit/>
          </a:bodyPr>
          <a:lstStyle>
            <a:lvl1pPr>
              <a:defRPr sz="1000">
                <a:latin typeface="Myriad Pro" pitchFamily="34" charset="0"/>
              </a:defRPr>
            </a:lvl1pPr>
          </a:lstStyle>
          <a:p>
            <a:pPr>
              <a:spcBef>
                <a:spcPct val="0"/>
              </a:spcBef>
              <a:defRPr/>
            </a:pPr>
            <a:endParaRPr lang="en-US" dirty="0" smtClean="0">
              <a:solidFill>
                <a:srgbClr val="126C65"/>
              </a:solidFill>
            </a:endParaRPr>
          </a:p>
        </p:txBody>
      </p:sp>
    </p:spTree>
    <p:extLst>
      <p:ext uri="{BB962C8B-B14F-4D97-AF65-F5344CB8AC3E}">
        <p14:creationId xmlns:p14="http://schemas.microsoft.com/office/powerpoint/2010/main" val="96225863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hf sldNum="0" hdr="0" ftr="0" dt="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16"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7"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solidFill>
                  <a:srgbClr val="126C65">
                    <a:tint val="75000"/>
                  </a:srgbClr>
                </a:solidFill>
              </a:rPr>
              <a:t>Presentation Name/ Company Name:</a:t>
            </a:r>
            <a:endParaRPr lang="en-US">
              <a:solidFill>
                <a:srgbClr val="126C65">
                  <a:tint val="75000"/>
                </a:srgbClr>
              </a:solidFill>
            </a:endParaRPr>
          </a:p>
        </p:txBody>
      </p:sp>
      <p:sp>
        <p:nvSpPr>
          <p:cNvPr id="19"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srgbClr val="126C65">
                  <a:tint val="75000"/>
                </a:srgbClr>
              </a:solidFill>
            </a:endParaRPr>
          </a:p>
        </p:txBody>
      </p:sp>
      <p:sp>
        <p:nvSpPr>
          <p:cNvPr id="20"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49F0252-C5BD-4D1A-8261-553E959FA250}" type="slidenum">
              <a:rPr lang="en-US" smtClean="0">
                <a:solidFill>
                  <a:srgbClr val="126C65">
                    <a:tint val="75000"/>
                  </a:srgbClr>
                </a:solidFill>
              </a:rPr>
              <a:pPr/>
              <a:t>‹#›</a:t>
            </a:fld>
            <a:endParaRPr lang="en-US">
              <a:solidFill>
                <a:srgbClr val="126C65">
                  <a:tint val="75000"/>
                </a:srgbClr>
              </a:solidFill>
            </a:endParaRPr>
          </a:p>
        </p:txBody>
      </p:sp>
      <p:pic>
        <p:nvPicPr>
          <p:cNvPr id="21" name="Picture 20" descr="inner_bg1.jpg"/>
          <p:cNvPicPr>
            <a:picLocks noChangeAspect="1"/>
          </p:cNvPicPr>
          <p:nvPr/>
        </p:nvPicPr>
        <p:blipFill>
          <a:blip r:embed="rId13" cstate="print"/>
          <a:stretch>
            <a:fillRect/>
          </a:stretch>
        </p:blipFill>
        <p:spPr>
          <a:xfrm>
            <a:off x="1" y="1524"/>
            <a:ext cx="9144019" cy="6854966"/>
          </a:xfrm>
          <a:prstGeom prst="rect">
            <a:avLst/>
          </a:prstGeom>
          <a:noFill/>
          <a:ln>
            <a:noFill/>
          </a:ln>
        </p:spPr>
      </p:pic>
      <p:sp>
        <p:nvSpPr>
          <p:cNvPr id="23" name="Title 1"/>
          <p:cNvSpPr txBox="1">
            <a:spLocks/>
          </p:cNvSpPr>
          <p:nvPr/>
        </p:nvSpPr>
        <p:spPr>
          <a:xfrm>
            <a:off x="6172200" y="304800"/>
            <a:ext cx="2667000" cy="609600"/>
          </a:xfrm>
          <a:prstGeom prst="rect">
            <a:avLst/>
          </a:prstGeom>
        </p:spPr>
        <p:txBody>
          <a:bodyPr>
            <a:normAutofit/>
          </a:bodyPr>
          <a:lstStyle>
            <a:lvl1pPr>
              <a:defRPr sz="1000">
                <a:latin typeface="Myriad Pro" pitchFamily="34" charset="0"/>
              </a:defRPr>
            </a:lvl1pPr>
          </a:lstStyle>
          <a:p>
            <a:pPr>
              <a:spcBef>
                <a:spcPct val="0"/>
              </a:spcBef>
              <a:defRPr/>
            </a:pPr>
            <a:endParaRPr lang="en-US" dirty="0" smtClean="0">
              <a:solidFill>
                <a:srgbClr val="126C65"/>
              </a:solidFill>
              <a:latin typeface="Myriad Web Pro" pitchFamily="34" charset="0"/>
              <a:ea typeface="+mj-ea"/>
              <a:cs typeface="+mj-cs"/>
            </a:endParaRPr>
          </a:p>
        </p:txBody>
      </p:sp>
    </p:spTree>
    <p:extLst>
      <p:ext uri="{BB962C8B-B14F-4D97-AF65-F5344CB8AC3E}">
        <p14:creationId xmlns:p14="http://schemas.microsoft.com/office/powerpoint/2010/main" val="271037962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hf sldNum="0" hdr="0" ftr="0" dt="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Text Box 7"/>
          <p:cNvSpPr txBox="1">
            <a:spLocks noChangeArrowheads="1"/>
          </p:cNvSpPr>
          <p:nvPr/>
        </p:nvSpPr>
        <p:spPr bwMode="auto">
          <a:xfrm>
            <a:off x="1524000" y="533400"/>
            <a:ext cx="6553200" cy="51090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61" tIns="45682" rIns="91361" bIns="45682">
            <a:spAutoFit/>
          </a:bodyPr>
          <a:lstStyle>
            <a:lvl1pPr marL="53975" defTabSz="809625" eaLnBrk="0" hangingPunct="0">
              <a:defRPr>
                <a:solidFill>
                  <a:schemeClr val="accent2"/>
                </a:solidFill>
                <a:latin typeface="Arial" pitchFamily="34" charset="0"/>
              </a:defRPr>
            </a:lvl1pPr>
            <a:lvl2pPr marL="742950" indent="-285750" defTabSz="809625" eaLnBrk="0" hangingPunct="0">
              <a:defRPr>
                <a:solidFill>
                  <a:schemeClr val="accent2"/>
                </a:solidFill>
                <a:latin typeface="Arial" pitchFamily="34" charset="0"/>
              </a:defRPr>
            </a:lvl2pPr>
            <a:lvl3pPr marL="1143000" indent="-228600" defTabSz="809625" eaLnBrk="0" hangingPunct="0">
              <a:defRPr>
                <a:solidFill>
                  <a:schemeClr val="accent2"/>
                </a:solidFill>
                <a:latin typeface="Arial" pitchFamily="34" charset="0"/>
              </a:defRPr>
            </a:lvl3pPr>
            <a:lvl4pPr marL="1600200" indent="-228600" defTabSz="809625" eaLnBrk="0" hangingPunct="0">
              <a:defRPr>
                <a:solidFill>
                  <a:schemeClr val="accent2"/>
                </a:solidFill>
                <a:latin typeface="Arial" pitchFamily="34" charset="0"/>
              </a:defRPr>
            </a:lvl4pPr>
            <a:lvl5pPr marL="2057400" indent="-228600" defTabSz="809625" eaLnBrk="0" hangingPunct="0">
              <a:defRPr>
                <a:solidFill>
                  <a:schemeClr val="accent2"/>
                </a:solidFill>
                <a:latin typeface="Arial" pitchFamily="34" charset="0"/>
              </a:defRPr>
            </a:lvl5pPr>
            <a:lvl6pPr marL="2514600" indent="-228600" defTabSz="809625" eaLnBrk="0" fontAlgn="base" hangingPunct="0">
              <a:spcBef>
                <a:spcPct val="0"/>
              </a:spcBef>
              <a:spcAft>
                <a:spcPct val="0"/>
              </a:spcAft>
              <a:defRPr>
                <a:solidFill>
                  <a:schemeClr val="accent2"/>
                </a:solidFill>
                <a:latin typeface="Arial" pitchFamily="34" charset="0"/>
              </a:defRPr>
            </a:lvl6pPr>
            <a:lvl7pPr marL="2971800" indent="-228600" defTabSz="809625" eaLnBrk="0" fontAlgn="base" hangingPunct="0">
              <a:spcBef>
                <a:spcPct val="0"/>
              </a:spcBef>
              <a:spcAft>
                <a:spcPct val="0"/>
              </a:spcAft>
              <a:defRPr>
                <a:solidFill>
                  <a:schemeClr val="accent2"/>
                </a:solidFill>
                <a:latin typeface="Arial" pitchFamily="34" charset="0"/>
              </a:defRPr>
            </a:lvl7pPr>
            <a:lvl8pPr marL="3429000" indent="-228600" defTabSz="809625" eaLnBrk="0" fontAlgn="base" hangingPunct="0">
              <a:spcBef>
                <a:spcPct val="0"/>
              </a:spcBef>
              <a:spcAft>
                <a:spcPct val="0"/>
              </a:spcAft>
              <a:defRPr>
                <a:solidFill>
                  <a:schemeClr val="accent2"/>
                </a:solidFill>
                <a:latin typeface="Arial" pitchFamily="34" charset="0"/>
              </a:defRPr>
            </a:lvl8pPr>
            <a:lvl9pPr marL="3886200" indent="-228600" defTabSz="809625" eaLnBrk="0" fontAlgn="base" hangingPunct="0">
              <a:spcBef>
                <a:spcPct val="0"/>
              </a:spcBef>
              <a:spcAft>
                <a:spcPct val="0"/>
              </a:spcAft>
              <a:defRPr>
                <a:solidFill>
                  <a:schemeClr val="accent2"/>
                </a:solidFill>
                <a:latin typeface="Arial" pitchFamily="34" charset="0"/>
              </a:defRPr>
            </a:lvl9pPr>
          </a:lstStyle>
          <a:p>
            <a:r>
              <a:rPr lang="en-US" sz="2800" b="1" dirty="0"/>
              <a:t> </a:t>
            </a:r>
            <a:endParaRPr lang="en-US" sz="2800" dirty="0"/>
          </a:p>
          <a:p>
            <a:pPr algn="ctr"/>
            <a:r>
              <a:rPr lang="en-US" sz="3400" b="1" dirty="0" smtClean="0">
                <a:solidFill>
                  <a:schemeClr val="tx1"/>
                </a:solidFill>
                <a:latin typeface="+mn-lt"/>
                <a:ea typeface="Batang" panose="02030600000101010101" pitchFamily="18" charset="-127"/>
              </a:rPr>
              <a:t>Companies Act, 2017</a:t>
            </a:r>
          </a:p>
          <a:p>
            <a:pPr algn="ctr"/>
            <a:endParaRPr lang="en-US" sz="3400" b="1" dirty="0">
              <a:solidFill>
                <a:schemeClr val="tx1"/>
              </a:solidFill>
              <a:latin typeface="+mn-lt"/>
              <a:ea typeface="Batang" panose="02030600000101010101" pitchFamily="18" charset="-127"/>
            </a:endParaRPr>
          </a:p>
          <a:p>
            <a:pPr algn="ctr"/>
            <a:r>
              <a:rPr lang="en-US" sz="3400" b="1" dirty="0" smtClean="0">
                <a:solidFill>
                  <a:schemeClr val="tx1"/>
                </a:solidFill>
                <a:latin typeface="+mn-lt"/>
                <a:ea typeface="Batang" panose="02030600000101010101" pitchFamily="18" charset="-127"/>
              </a:rPr>
              <a:t>Measures on Ease of Doing Business</a:t>
            </a:r>
            <a:endParaRPr lang="en-US" sz="3200" b="1" dirty="0" smtClean="0">
              <a:solidFill>
                <a:schemeClr val="tx1"/>
              </a:solidFill>
              <a:latin typeface="+mn-lt"/>
              <a:ea typeface="Batang" panose="02030600000101010101" pitchFamily="18" charset="-127"/>
            </a:endParaRPr>
          </a:p>
          <a:p>
            <a:pPr algn="ctr"/>
            <a:endParaRPr lang="en-US" sz="3200" b="1" dirty="0" smtClean="0">
              <a:solidFill>
                <a:schemeClr val="tx1"/>
              </a:solidFill>
              <a:latin typeface="+mn-lt"/>
              <a:ea typeface="Batang" panose="02030600000101010101" pitchFamily="18" charset="-127"/>
            </a:endParaRPr>
          </a:p>
          <a:p>
            <a:pPr algn="ctr"/>
            <a:endParaRPr lang="en-US" sz="3200" b="1" dirty="0">
              <a:solidFill>
                <a:schemeClr val="tx1"/>
              </a:solidFill>
              <a:latin typeface="+mn-lt"/>
              <a:ea typeface="Batang" panose="02030600000101010101" pitchFamily="18" charset="-127"/>
            </a:endParaRPr>
          </a:p>
          <a:p>
            <a:pPr algn="ctr"/>
            <a:r>
              <a:rPr lang="en-US" sz="3600" b="1" dirty="0" smtClean="0">
                <a:solidFill>
                  <a:srgbClr val="00B050"/>
                </a:solidFill>
                <a:latin typeface="+mn-lt"/>
                <a:ea typeface="Batang" panose="02030600000101010101" pitchFamily="18" charset="-127"/>
              </a:rPr>
              <a:t>Securities and Exchange Commission of Pakistan </a:t>
            </a:r>
          </a:p>
          <a:p>
            <a:pPr algn="ctr"/>
            <a:endParaRPr lang="en-US" sz="2600" b="1" dirty="0">
              <a:solidFill>
                <a:schemeClr val="tx1"/>
              </a:solidFill>
              <a:latin typeface="+mn-lt"/>
              <a:ea typeface="Batang" panose="02030600000101010101" pitchFamily="18" charset="-127"/>
            </a:endParaRPr>
          </a:p>
        </p:txBody>
      </p:sp>
    </p:spTree>
    <p:extLst>
      <p:ext uri="{BB962C8B-B14F-4D97-AF65-F5344CB8AC3E}">
        <p14:creationId xmlns:p14="http://schemas.microsoft.com/office/powerpoint/2010/main" val="209918894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nner_bg1.jpg"/>
          <p:cNvPicPr>
            <a:picLocks noChangeAspect="1"/>
          </p:cNvPicPr>
          <p:nvPr/>
        </p:nvPicPr>
        <p:blipFill>
          <a:blip r:embed="rId2" cstate="print"/>
          <a:stretch>
            <a:fillRect/>
          </a:stretch>
        </p:blipFill>
        <p:spPr>
          <a:xfrm>
            <a:off x="1" y="1524"/>
            <a:ext cx="9144019" cy="6854966"/>
          </a:xfrm>
          <a:prstGeom prst="rect">
            <a:avLst/>
          </a:prstGeom>
          <a:noFill/>
          <a:ln>
            <a:noFill/>
          </a:ln>
        </p:spPr>
      </p:pic>
      <p:sp>
        <p:nvSpPr>
          <p:cNvPr id="2" name="Title 1"/>
          <p:cNvSpPr>
            <a:spLocks noGrp="1"/>
          </p:cNvSpPr>
          <p:nvPr>
            <p:ph type="title"/>
          </p:nvPr>
        </p:nvSpPr>
        <p:spPr>
          <a:xfrm>
            <a:off x="609600" y="1981200"/>
            <a:ext cx="8229600" cy="1143000"/>
          </a:xfrm>
        </p:spPr>
        <p:txBody>
          <a:bodyPr>
            <a:normAutofit fontScale="90000"/>
          </a:bodyPr>
          <a:lstStyle/>
          <a:p>
            <a:r>
              <a:rPr lang="en-US" sz="5300" dirty="0" smtClean="0">
                <a:latin typeface="+mn-lt"/>
              </a:rPr>
              <a:t>Ease of Doing Business for all the classes of companies</a:t>
            </a:r>
            <a:br>
              <a:rPr lang="en-US" sz="5300" dirty="0" smtClean="0">
                <a:latin typeface="+mn-lt"/>
              </a:rPr>
            </a:br>
            <a:r>
              <a:rPr lang="en-US" sz="5300" dirty="0">
                <a:latin typeface="+mn-lt"/>
              </a:rPr>
              <a:t/>
            </a:r>
            <a:br>
              <a:rPr lang="en-US" sz="5300" dirty="0">
                <a:latin typeface="+mn-lt"/>
              </a:rPr>
            </a:br>
            <a:r>
              <a:rPr lang="en-US" sz="3100" dirty="0" smtClean="0">
                <a:solidFill>
                  <a:srgbClr val="FF0000"/>
                </a:solidFill>
                <a:latin typeface="+mn-lt"/>
              </a:rPr>
              <a:t>Objective: </a:t>
            </a:r>
            <a:r>
              <a:rPr lang="en-US" sz="2700" dirty="0" smtClean="0">
                <a:solidFill>
                  <a:srgbClr val="FF0000"/>
                </a:solidFill>
              </a:rPr>
              <a:t>Relaxation </a:t>
            </a:r>
            <a:r>
              <a:rPr lang="en-US" sz="2700" dirty="0">
                <a:solidFill>
                  <a:srgbClr val="FF0000"/>
                </a:solidFill>
              </a:rPr>
              <a:t>of regulatory burden and reduction in cost of doing business </a:t>
            </a:r>
            <a:r>
              <a:rPr lang="en-AU" sz="4000" dirty="0"/>
              <a:t/>
            </a:r>
            <a:br>
              <a:rPr lang="en-AU" sz="4000" dirty="0"/>
            </a:br>
            <a:r>
              <a:rPr lang="en-US" sz="4000" dirty="0" smtClean="0">
                <a:latin typeface="+mn-lt"/>
              </a:rPr>
              <a:t> </a:t>
            </a:r>
            <a:endParaRPr lang="en-US" sz="4000" dirty="0">
              <a:latin typeface="+mn-lt"/>
            </a:endParaRPr>
          </a:p>
        </p:txBody>
      </p:sp>
    </p:spTree>
    <p:extLst>
      <p:ext uri="{BB962C8B-B14F-4D97-AF65-F5344CB8AC3E}">
        <p14:creationId xmlns:p14="http://schemas.microsoft.com/office/powerpoint/2010/main" val="30496267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nner_bg1.jpg"/>
          <p:cNvPicPr>
            <a:picLocks noChangeAspect="1"/>
          </p:cNvPicPr>
          <p:nvPr/>
        </p:nvPicPr>
        <p:blipFill>
          <a:blip r:embed="rId3" cstate="print"/>
          <a:stretch>
            <a:fillRect/>
          </a:stretch>
        </p:blipFill>
        <p:spPr>
          <a:xfrm>
            <a:off x="-36922" y="173563"/>
            <a:ext cx="9144019" cy="6854966"/>
          </a:xfrm>
          <a:prstGeom prst="rect">
            <a:avLst/>
          </a:prstGeom>
          <a:noFill/>
          <a:ln>
            <a:noFill/>
          </a:ln>
        </p:spPr>
      </p:pic>
      <p:sp>
        <p:nvSpPr>
          <p:cNvPr id="2" name="Title 1"/>
          <p:cNvSpPr>
            <a:spLocks noGrp="1"/>
          </p:cNvSpPr>
          <p:nvPr>
            <p:ph type="title"/>
          </p:nvPr>
        </p:nvSpPr>
        <p:spPr>
          <a:xfrm>
            <a:off x="228600" y="324771"/>
            <a:ext cx="8229600" cy="609600"/>
          </a:xfrm>
        </p:spPr>
        <p:txBody>
          <a:bodyPr>
            <a:noAutofit/>
          </a:bodyPr>
          <a:lstStyle/>
          <a:p>
            <a:pPr algn="l"/>
            <a:r>
              <a:rPr lang="en-US" sz="3200" dirty="0" smtClean="0">
                <a:solidFill>
                  <a:srgbClr val="00B050"/>
                </a:solidFill>
              </a:rPr>
              <a:t>Simplification of procedure for </a:t>
            </a:r>
            <a:br>
              <a:rPr lang="en-US" sz="3200" dirty="0" smtClean="0">
                <a:solidFill>
                  <a:srgbClr val="00B050"/>
                </a:solidFill>
              </a:rPr>
            </a:br>
            <a:r>
              <a:rPr lang="en-US" sz="3200" dirty="0" smtClean="0">
                <a:solidFill>
                  <a:srgbClr val="00B050"/>
                </a:solidFill>
              </a:rPr>
              <a:t>a</a:t>
            </a:r>
            <a:r>
              <a:rPr lang="en-US" sz="3200" b="1" dirty="0" smtClean="0">
                <a:solidFill>
                  <a:srgbClr val="00B050"/>
                </a:solidFill>
              </a:rPr>
              <a:t>lteration </a:t>
            </a:r>
            <a:r>
              <a:rPr lang="en-US" sz="3200" b="1" dirty="0">
                <a:solidFill>
                  <a:srgbClr val="00B050"/>
                </a:solidFill>
              </a:rPr>
              <a:t>in </a:t>
            </a:r>
            <a:r>
              <a:rPr lang="en-US" sz="3200" b="1" dirty="0" smtClean="0">
                <a:solidFill>
                  <a:srgbClr val="00B050"/>
                </a:solidFill>
              </a:rPr>
              <a:t>memorandum:</a:t>
            </a:r>
            <a:endParaRPr lang="en-AU" sz="3200" dirty="0"/>
          </a:p>
        </p:txBody>
      </p:sp>
      <p:sp>
        <p:nvSpPr>
          <p:cNvPr id="3" name="Content Placeholder 2"/>
          <p:cNvSpPr>
            <a:spLocks noGrp="1"/>
          </p:cNvSpPr>
          <p:nvPr>
            <p:ph idx="1"/>
          </p:nvPr>
        </p:nvSpPr>
        <p:spPr>
          <a:xfrm>
            <a:off x="457200" y="1676400"/>
            <a:ext cx="8229600" cy="4572000"/>
          </a:xfrm>
        </p:spPr>
        <p:txBody>
          <a:bodyPr>
            <a:normAutofit/>
          </a:bodyPr>
          <a:lstStyle/>
          <a:p>
            <a:pPr lvl="0" algn="just"/>
            <a:r>
              <a:rPr lang="en-US" sz="2400" dirty="0" smtClean="0"/>
              <a:t>Alteration would take effect by special resolution</a:t>
            </a:r>
          </a:p>
          <a:p>
            <a:pPr lvl="0" algn="just"/>
            <a:endParaRPr lang="en-US" sz="2400" dirty="0"/>
          </a:p>
          <a:p>
            <a:pPr lvl="0" algn="just"/>
            <a:r>
              <a:rPr lang="en-US" sz="2400" dirty="0" smtClean="0"/>
              <a:t>Only information of change of registered office from one province to other and principal line of business is required to be filed with the Commission </a:t>
            </a:r>
          </a:p>
          <a:p>
            <a:pPr lvl="0" algn="just"/>
            <a:endParaRPr lang="en-US" sz="2400" dirty="0"/>
          </a:p>
          <a:p>
            <a:pPr lvl="0" algn="just"/>
            <a:r>
              <a:rPr lang="en-US" sz="2400" dirty="0" smtClean="0"/>
              <a:t>In case of adoption of any business activity which is subject to license requires approval of the Commission</a:t>
            </a:r>
          </a:p>
          <a:p>
            <a:pPr lvl="0" algn="just"/>
            <a:endParaRPr lang="en-US" sz="2400" dirty="0"/>
          </a:p>
          <a:p>
            <a:pPr algn="just"/>
            <a:r>
              <a:rPr lang="en-US" sz="2400" b="1" dirty="0" smtClean="0"/>
              <a:t>Impact</a:t>
            </a:r>
            <a:r>
              <a:rPr lang="en-US" sz="2400" b="1" dirty="0"/>
              <a:t>:</a:t>
            </a:r>
            <a:r>
              <a:rPr lang="en-US" sz="2400" dirty="0"/>
              <a:t> </a:t>
            </a:r>
            <a:r>
              <a:rPr lang="en-US" sz="2400" dirty="0" smtClean="0"/>
              <a:t>Ease in alteration of memorandum</a:t>
            </a:r>
            <a:endParaRPr lang="en-AU" sz="2400" dirty="0"/>
          </a:p>
        </p:txBody>
      </p:sp>
    </p:spTree>
    <p:extLst>
      <p:ext uri="{BB962C8B-B14F-4D97-AF65-F5344CB8AC3E}">
        <p14:creationId xmlns:p14="http://schemas.microsoft.com/office/powerpoint/2010/main" val="392168823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nner_bg1.jpg"/>
          <p:cNvPicPr>
            <a:picLocks noChangeAspect="1"/>
          </p:cNvPicPr>
          <p:nvPr/>
        </p:nvPicPr>
        <p:blipFill>
          <a:blip r:embed="rId3" cstate="print"/>
          <a:stretch>
            <a:fillRect/>
          </a:stretch>
        </p:blipFill>
        <p:spPr>
          <a:xfrm>
            <a:off x="1" y="1524"/>
            <a:ext cx="9144019" cy="6854966"/>
          </a:xfrm>
          <a:prstGeom prst="rect">
            <a:avLst/>
          </a:prstGeom>
          <a:noFill/>
          <a:ln>
            <a:noFill/>
          </a:ln>
        </p:spPr>
      </p:pic>
      <p:sp>
        <p:nvSpPr>
          <p:cNvPr id="2" name="Title 1"/>
          <p:cNvSpPr>
            <a:spLocks noGrp="1"/>
          </p:cNvSpPr>
          <p:nvPr>
            <p:ph type="title"/>
          </p:nvPr>
        </p:nvSpPr>
        <p:spPr>
          <a:xfrm>
            <a:off x="152400" y="77710"/>
            <a:ext cx="8229600" cy="487362"/>
          </a:xfrm>
        </p:spPr>
        <p:txBody>
          <a:bodyPr>
            <a:noAutofit/>
          </a:bodyPr>
          <a:lstStyle/>
          <a:p>
            <a:pPr algn="l"/>
            <a:r>
              <a:rPr lang="en-US" sz="3200" b="1" dirty="0" smtClean="0">
                <a:solidFill>
                  <a:srgbClr val="00B050"/>
                </a:solidFill>
              </a:rPr>
              <a:t>Maximum </a:t>
            </a:r>
            <a:r>
              <a:rPr lang="en-US" sz="3200" b="1" dirty="0">
                <a:solidFill>
                  <a:srgbClr val="00B050"/>
                </a:solidFill>
              </a:rPr>
              <a:t>use of </a:t>
            </a:r>
            <a:r>
              <a:rPr lang="en-US" sz="3200" b="1" dirty="0" smtClean="0">
                <a:solidFill>
                  <a:srgbClr val="00B050"/>
                </a:solidFill>
              </a:rPr>
              <a:t>technology:</a:t>
            </a:r>
            <a:endParaRPr lang="en-AU" sz="3200" dirty="0"/>
          </a:p>
        </p:txBody>
      </p:sp>
      <p:sp>
        <p:nvSpPr>
          <p:cNvPr id="3" name="Content Placeholder 2"/>
          <p:cNvSpPr>
            <a:spLocks noGrp="1"/>
          </p:cNvSpPr>
          <p:nvPr>
            <p:ph idx="1"/>
          </p:nvPr>
        </p:nvSpPr>
        <p:spPr>
          <a:xfrm>
            <a:off x="304800" y="838200"/>
            <a:ext cx="8382000" cy="5257800"/>
          </a:xfrm>
        </p:spPr>
        <p:txBody>
          <a:bodyPr>
            <a:normAutofit fontScale="32500" lnSpcReduction="20000"/>
          </a:bodyPr>
          <a:lstStyle/>
          <a:p>
            <a:pPr lvl="0" algn="just"/>
            <a:r>
              <a:rPr lang="en-US" sz="8800" dirty="0" smtClean="0"/>
              <a:t>Service </a:t>
            </a:r>
            <a:r>
              <a:rPr lang="en-US" sz="8800" dirty="0"/>
              <a:t>of documents/notices to the members, registrar and the </a:t>
            </a:r>
            <a:r>
              <a:rPr lang="en-US" sz="8800" dirty="0" smtClean="0"/>
              <a:t>Commission through electronic means;</a:t>
            </a:r>
            <a:endParaRPr lang="en-AU" sz="8800" dirty="0"/>
          </a:p>
          <a:p>
            <a:pPr marL="0" indent="0" algn="just">
              <a:buNone/>
            </a:pPr>
            <a:r>
              <a:rPr lang="en-US" sz="8800" dirty="0"/>
              <a:t> </a:t>
            </a:r>
            <a:endParaRPr lang="en-AU" sz="8800" dirty="0"/>
          </a:p>
          <a:p>
            <a:pPr lvl="0" algn="just"/>
            <a:r>
              <a:rPr lang="en-US" sz="8800" dirty="0"/>
              <a:t>Participation in the meetings by members and directors through video links;</a:t>
            </a:r>
            <a:endParaRPr lang="en-AU" sz="8800" dirty="0"/>
          </a:p>
          <a:p>
            <a:pPr marL="0" indent="0" algn="just">
              <a:buNone/>
            </a:pPr>
            <a:r>
              <a:rPr lang="en-US" sz="8800" dirty="0"/>
              <a:t> </a:t>
            </a:r>
            <a:endParaRPr lang="en-AU" sz="8800" dirty="0"/>
          </a:p>
          <a:p>
            <a:pPr lvl="0" algn="just"/>
            <a:r>
              <a:rPr lang="en-US" sz="8800" dirty="0"/>
              <a:t>Voting through electronic means</a:t>
            </a:r>
            <a:r>
              <a:rPr lang="en-US" sz="8800" dirty="0" smtClean="0"/>
              <a:t>;</a:t>
            </a:r>
            <a:endParaRPr lang="en-AU" sz="8800" dirty="0" smtClean="0"/>
          </a:p>
          <a:p>
            <a:pPr marL="0" indent="0" algn="just">
              <a:buNone/>
            </a:pPr>
            <a:r>
              <a:rPr lang="en-US" sz="8800" dirty="0" smtClean="0"/>
              <a:t> </a:t>
            </a:r>
            <a:endParaRPr lang="en-AU" sz="8800" dirty="0" smtClean="0"/>
          </a:p>
          <a:p>
            <a:pPr marL="0" indent="0" algn="just">
              <a:buNone/>
            </a:pPr>
            <a:r>
              <a:rPr lang="en-US" sz="8800" dirty="0"/>
              <a:t> </a:t>
            </a:r>
            <a:endParaRPr lang="en-US" sz="8800" dirty="0" smtClean="0"/>
          </a:p>
          <a:p>
            <a:pPr marL="0" indent="0" algn="just">
              <a:buNone/>
            </a:pPr>
            <a:r>
              <a:rPr lang="en-US" sz="8800" b="1" dirty="0" smtClean="0"/>
              <a:t>Impact</a:t>
            </a:r>
            <a:r>
              <a:rPr lang="en-US" sz="8800" b="1" dirty="0"/>
              <a:t>:</a:t>
            </a:r>
            <a:r>
              <a:rPr lang="en-US" sz="8800" dirty="0"/>
              <a:t> </a:t>
            </a:r>
            <a:r>
              <a:rPr lang="en-US" sz="8800" dirty="0" smtClean="0"/>
              <a:t>Ease in conducting affairs of the company</a:t>
            </a:r>
            <a:endParaRPr lang="en-AU" sz="8800" dirty="0"/>
          </a:p>
          <a:p>
            <a:pPr marL="0" indent="0">
              <a:buNone/>
            </a:pPr>
            <a:endParaRPr lang="en-AU" dirty="0"/>
          </a:p>
        </p:txBody>
      </p:sp>
    </p:spTree>
    <p:extLst>
      <p:ext uri="{BB962C8B-B14F-4D97-AF65-F5344CB8AC3E}">
        <p14:creationId xmlns:p14="http://schemas.microsoft.com/office/powerpoint/2010/main" val="387439589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nner_bg1.jpg"/>
          <p:cNvPicPr>
            <a:picLocks noChangeAspect="1"/>
          </p:cNvPicPr>
          <p:nvPr/>
        </p:nvPicPr>
        <p:blipFill>
          <a:blip r:embed="rId3" cstate="print"/>
          <a:stretch>
            <a:fillRect/>
          </a:stretch>
        </p:blipFill>
        <p:spPr>
          <a:xfrm>
            <a:off x="0" y="0"/>
            <a:ext cx="9144019" cy="6854966"/>
          </a:xfrm>
          <a:prstGeom prst="rect">
            <a:avLst/>
          </a:prstGeom>
          <a:noFill/>
          <a:ln>
            <a:noFill/>
          </a:ln>
        </p:spPr>
      </p:pic>
      <p:sp>
        <p:nvSpPr>
          <p:cNvPr id="2" name="Title 1"/>
          <p:cNvSpPr>
            <a:spLocks noGrp="1"/>
          </p:cNvSpPr>
          <p:nvPr>
            <p:ph type="title"/>
          </p:nvPr>
        </p:nvSpPr>
        <p:spPr>
          <a:xfrm>
            <a:off x="228600" y="253859"/>
            <a:ext cx="7696200" cy="655638"/>
          </a:xfrm>
        </p:spPr>
        <p:txBody>
          <a:bodyPr>
            <a:normAutofit fontScale="90000"/>
          </a:bodyPr>
          <a:lstStyle/>
          <a:p>
            <a:pPr algn="l"/>
            <a:r>
              <a:rPr lang="en-US" sz="3200" b="1" dirty="0" smtClean="0">
                <a:solidFill>
                  <a:srgbClr val="00B050"/>
                </a:solidFill>
              </a:rPr>
              <a:t>Regulation of Services </a:t>
            </a:r>
            <a:r>
              <a:rPr lang="en-US" sz="3200" b="1" dirty="0">
                <a:solidFill>
                  <a:srgbClr val="00B050"/>
                </a:solidFill>
              </a:rPr>
              <a:t>of </a:t>
            </a:r>
            <a:r>
              <a:rPr lang="en-US" sz="3200" b="1" dirty="0" smtClean="0">
                <a:solidFill>
                  <a:srgbClr val="00B050"/>
                </a:solidFill>
              </a:rPr>
              <a:t>Intermediaries:</a:t>
            </a:r>
            <a:endParaRPr lang="en-AU" sz="3200" dirty="0"/>
          </a:p>
        </p:txBody>
      </p:sp>
      <p:sp>
        <p:nvSpPr>
          <p:cNvPr id="3" name="Content Placeholder 2"/>
          <p:cNvSpPr>
            <a:spLocks noGrp="1"/>
          </p:cNvSpPr>
          <p:nvPr>
            <p:ph idx="1"/>
          </p:nvPr>
        </p:nvSpPr>
        <p:spPr>
          <a:xfrm>
            <a:off x="533400" y="1295400"/>
            <a:ext cx="7772400" cy="4830763"/>
          </a:xfrm>
        </p:spPr>
        <p:txBody>
          <a:bodyPr>
            <a:normAutofit/>
          </a:bodyPr>
          <a:lstStyle/>
          <a:p>
            <a:pPr lvl="0" algn="just"/>
            <a:r>
              <a:rPr lang="en-US" sz="2800" dirty="0" smtClean="0"/>
              <a:t>To ensure quality, intermediaries providing services shall be registered.</a:t>
            </a:r>
          </a:p>
          <a:p>
            <a:pPr lvl="0" algn="just"/>
            <a:endParaRPr lang="en-AU" sz="2800" dirty="0"/>
          </a:p>
          <a:p>
            <a:pPr lvl="0" algn="just"/>
            <a:r>
              <a:rPr lang="en-US" sz="2800" dirty="0" smtClean="0"/>
              <a:t>Only authorized intermediaries are eligible to provide services to the corporate sector</a:t>
            </a:r>
            <a:endParaRPr lang="en-AU" sz="2800" dirty="0"/>
          </a:p>
          <a:p>
            <a:pPr marL="0" indent="0" algn="just">
              <a:buNone/>
            </a:pPr>
            <a:endParaRPr lang="en-AU" sz="2800" dirty="0"/>
          </a:p>
          <a:p>
            <a:pPr marL="342900" indent="0" algn="just">
              <a:buNone/>
            </a:pPr>
            <a:r>
              <a:rPr lang="en-US" sz="2800" b="1" dirty="0" smtClean="0"/>
              <a:t>Impact</a:t>
            </a:r>
            <a:r>
              <a:rPr lang="en-US" sz="2800" b="1" dirty="0"/>
              <a:t>:</a:t>
            </a:r>
            <a:r>
              <a:rPr lang="en-US" sz="2800" dirty="0"/>
              <a:t> </a:t>
            </a:r>
            <a:r>
              <a:rPr lang="en-US" sz="2800" dirty="0" smtClean="0"/>
              <a:t>Facilitate companies and improve quality of services offered by the intermediaries</a:t>
            </a:r>
            <a:endParaRPr lang="en-AU" sz="2800" dirty="0"/>
          </a:p>
          <a:p>
            <a:pPr marL="0" indent="0">
              <a:buNone/>
            </a:pPr>
            <a:endParaRPr lang="en-AU" dirty="0" smtClean="0"/>
          </a:p>
          <a:p>
            <a:pPr marL="0" indent="0">
              <a:buNone/>
            </a:pPr>
            <a:endParaRPr lang="en-AU" sz="2400" dirty="0"/>
          </a:p>
          <a:p>
            <a:pPr marL="0" indent="0">
              <a:buNone/>
            </a:pPr>
            <a:endParaRPr lang="en-AU" dirty="0"/>
          </a:p>
        </p:txBody>
      </p:sp>
    </p:spTree>
    <p:extLst>
      <p:ext uri="{BB962C8B-B14F-4D97-AF65-F5344CB8AC3E}">
        <p14:creationId xmlns:p14="http://schemas.microsoft.com/office/powerpoint/2010/main" val="73698323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nner_bg1.jpg"/>
          <p:cNvPicPr>
            <a:picLocks noChangeAspect="1"/>
          </p:cNvPicPr>
          <p:nvPr/>
        </p:nvPicPr>
        <p:blipFill>
          <a:blip r:embed="rId3" cstate="print"/>
          <a:stretch>
            <a:fillRect/>
          </a:stretch>
        </p:blipFill>
        <p:spPr>
          <a:xfrm>
            <a:off x="1" y="1524"/>
            <a:ext cx="9144019" cy="6854966"/>
          </a:xfrm>
          <a:prstGeom prst="rect">
            <a:avLst/>
          </a:prstGeom>
          <a:noFill/>
          <a:ln>
            <a:noFill/>
          </a:ln>
        </p:spPr>
      </p:pic>
      <p:sp>
        <p:nvSpPr>
          <p:cNvPr id="2" name="Title 1"/>
          <p:cNvSpPr>
            <a:spLocks noGrp="1"/>
          </p:cNvSpPr>
          <p:nvPr>
            <p:ph type="title"/>
          </p:nvPr>
        </p:nvSpPr>
        <p:spPr>
          <a:xfrm>
            <a:off x="457200" y="304310"/>
            <a:ext cx="7696200" cy="655638"/>
          </a:xfrm>
        </p:spPr>
        <p:txBody>
          <a:bodyPr>
            <a:normAutofit fontScale="90000"/>
          </a:bodyPr>
          <a:lstStyle/>
          <a:p>
            <a:pPr algn="l"/>
            <a:r>
              <a:rPr lang="en-US" b="1" dirty="0" smtClean="0"/>
              <a:t/>
            </a:r>
            <a:br>
              <a:rPr lang="en-US" b="1" dirty="0" smtClean="0"/>
            </a:br>
            <a:r>
              <a:rPr lang="en-US" b="1" dirty="0" smtClean="0">
                <a:solidFill>
                  <a:srgbClr val="00B050"/>
                </a:solidFill>
              </a:rPr>
              <a:t>Registration </a:t>
            </a:r>
            <a:r>
              <a:rPr lang="en-US" b="1" dirty="0">
                <a:solidFill>
                  <a:srgbClr val="00B050"/>
                </a:solidFill>
              </a:rPr>
              <a:t>of </a:t>
            </a:r>
            <a:r>
              <a:rPr lang="en-US" b="1" dirty="0" smtClean="0">
                <a:solidFill>
                  <a:srgbClr val="00B050"/>
                </a:solidFill>
              </a:rPr>
              <a:t>charges:</a:t>
            </a:r>
            <a:r>
              <a:rPr lang="en-AU" dirty="0"/>
              <a:t/>
            </a:r>
            <a:br>
              <a:rPr lang="en-AU" dirty="0"/>
            </a:br>
            <a:endParaRPr lang="en-AU" dirty="0"/>
          </a:p>
        </p:txBody>
      </p:sp>
      <p:sp>
        <p:nvSpPr>
          <p:cNvPr id="3" name="Content Placeholder 2"/>
          <p:cNvSpPr>
            <a:spLocks noGrp="1"/>
          </p:cNvSpPr>
          <p:nvPr>
            <p:ph idx="1"/>
          </p:nvPr>
        </p:nvSpPr>
        <p:spPr/>
        <p:txBody>
          <a:bodyPr>
            <a:normAutofit fontScale="85000" lnSpcReduction="20000"/>
          </a:bodyPr>
          <a:lstStyle/>
          <a:p>
            <a:pPr lvl="0"/>
            <a:r>
              <a:rPr lang="en-US" dirty="0"/>
              <a:t>Time frame for registration of charge has been increased from 21 to 30 days</a:t>
            </a:r>
            <a:endParaRPr lang="en-AU" dirty="0"/>
          </a:p>
          <a:p>
            <a:pPr marL="0" indent="0">
              <a:buNone/>
            </a:pPr>
            <a:r>
              <a:rPr lang="en-US" dirty="0"/>
              <a:t> </a:t>
            </a:r>
            <a:endParaRPr lang="en-AU" dirty="0"/>
          </a:p>
          <a:p>
            <a:pPr lvl="0"/>
            <a:r>
              <a:rPr lang="en-US" b="1" dirty="0"/>
              <a:t>Pledge</a:t>
            </a:r>
            <a:r>
              <a:rPr lang="en-US" dirty="0"/>
              <a:t> also registerable</a:t>
            </a:r>
            <a:endParaRPr lang="en-AU" dirty="0"/>
          </a:p>
          <a:p>
            <a:pPr marL="0" indent="0">
              <a:buNone/>
            </a:pPr>
            <a:r>
              <a:rPr lang="en-US" b="1" dirty="0"/>
              <a:t> </a:t>
            </a:r>
            <a:endParaRPr lang="en-AU" dirty="0"/>
          </a:p>
          <a:p>
            <a:pPr lvl="1"/>
            <a:r>
              <a:rPr lang="en-US" b="1" dirty="0"/>
              <a:t>Impact:</a:t>
            </a:r>
            <a:r>
              <a:rPr lang="en-US" dirty="0"/>
              <a:t> Disclosure </a:t>
            </a:r>
            <a:r>
              <a:rPr lang="en-US" dirty="0" smtClean="0"/>
              <a:t>for, and protection of the rights of, </a:t>
            </a:r>
            <a:r>
              <a:rPr lang="en-US" dirty="0"/>
              <a:t>prospective </a:t>
            </a:r>
            <a:r>
              <a:rPr lang="en-US" dirty="0" smtClean="0"/>
              <a:t>creditors/investors</a:t>
            </a:r>
            <a:endParaRPr lang="en-AU" dirty="0"/>
          </a:p>
          <a:p>
            <a:pPr marL="0" indent="0">
              <a:buNone/>
            </a:pPr>
            <a:endParaRPr lang="en-AU" dirty="0"/>
          </a:p>
          <a:p>
            <a:pPr lvl="0" algn="just"/>
            <a:r>
              <a:rPr lang="en-US" dirty="0"/>
              <a:t>The procedure for satisfaction of charge simplified. If the mortgagee confirms repayment of loan and issues NOC to that effect, condonation of delay through a petition shall not be required</a:t>
            </a:r>
            <a:endParaRPr lang="en-AU" dirty="0"/>
          </a:p>
          <a:p>
            <a:pPr marL="0" indent="0">
              <a:buNone/>
            </a:pPr>
            <a:r>
              <a:rPr lang="en-US" dirty="0"/>
              <a:t> </a:t>
            </a:r>
            <a:endParaRPr lang="en-AU" dirty="0"/>
          </a:p>
          <a:p>
            <a:pPr lvl="1"/>
            <a:r>
              <a:rPr lang="en-US" b="1" dirty="0"/>
              <a:t>Impact:</a:t>
            </a:r>
            <a:r>
              <a:rPr lang="en-US" dirty="0"/>
              <a:t> Reduction in cost of </a:t>
            </a:r>
            <a:r>
              <a:rPr lang="en-US" b="1" dirty="0"/>
              <a:t>doing business</a:t>
            </a:r>
            <a:endParaRPr lang="en-AU" dirty="0"/>
          </a:p>
          <a:p>
            <a:pPr marL="0" indent="0">
              <a:buNone/>
            </a:pPr>
            <a:endParaRPr lang="en-AU" dirty="0"/>
          </a:p>
        </p:txBody>
      </p:sp>
    </p:spTree>
    <p:extLst>
      <p:ext uri="{BB962C8B-B14F-4D97-AF65-F5344CB8AC3E}">
        <p14:creationId xmlns:p14="http://schemas.microsoft.com/office/powerpoint/2010/main" val="18052661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nner_bg1.jpg"/>
          <p:cNvPicPr>
            <a:picLocks noChangeAspect="1"/>
          </p:cNvPicPr>
          <p:nvPr/>
        </p:nvPicPr>
        <p:blipFill>
          <a:blip r:embed="rId3" cstate="print"/>
          <a:stretch>
            <a:fillRect/>
          </a:stretch>
        </p:blipFill>
        <p:spPr>
          <a:xfrm>
            <a:off x="1" y="1524"/>
            <a:ext cx="9144019" cy="6854966"/>
          </a:xfrm>
          <a:prstGeom prst="rect">
            <a:avLst/>
          </a:prstGeom>
          <a:noFill/>
          <a:ln>
            <a:noFill/>
          </a:ln>
        </p:spPr>
      </p:pic>
      <p:sp>
        <p:nvSpPr>
          <p:cNvPr id="2" name="Title 1"/>
          <p:cNvSpPr>
            <a:spLocks noGrp="1"/>
          </p:cNvSpPr>
          <p:nvPr>
            <p:ph type="title"/>
          </p:nvPr>
        </p:nvSpPr>
        <p:spPr>
          <a:xfrm>
            <a:off x="152400" y="35683"/>
            <a:ext cx="8229600" cy="715962"/>
          </a:xfrm>
        </p:spPr>
        <p:txBody>
          <a:bodyPr>
            <a:normAutofit fontScale="90000"/>
          </a:bodyPr>
          <a:lstStyle/>
          <a:p>
            <a:pPr algn="l"/>
            <a:r>
              <a:rPr lang="en-US" b="1" dirty="0" smtClean="0"/>
              <a:t/>
            </a:r>
            <a:br>
              <a:rPr lang="en-US" b="1" dirty="0" smtClean="0"/>
            </a:br>
            <a:r>
              <a:rPr lang="en-US" b="1" dirty="0" smtClean="0">
                <a:solidFill>
                  <a:srgbClr val="00B050"/>
                </a:solidFill>
              </a:rPr>
              <a:t>Meetings:</a:t>
            </a:r>
            <a:r>
              <a:rPr lang="en-AU" dirty="0"/>
              <a:t/>
            </a:r>
            <a:br>
              <a:rPr lang="en-AU" dirty="0"/>
            </a:br>
            <a:endParaRPr lang="en-AU" dirty="0"/>
          </a:p>
        </p:txBody>
      </p:sp>
      <p:sp>
        <p:nvSpPr>
          <p:cNvPr id="3" name="Content Placeholder 2"/>
          <p:cNvSpPr>
            <a:spLocks noGrp="1"/>
          </p:cNvSpPr>
          <p:nvPr>
            <p:ph idx="1"/>
          </p:nvPr>
        </p:nvSpPr>
        <p:spPr>
          <a:xfrm>
            <a:off x="457200" y="914400"/>
            <a:ext cx="8229600" cy="5715000"/>
          </a:xfrm>
        </p:spPr>
        <p:txBody>
          <a:bodyPr>
            <a:normAutofit fontScale="77500" lnSpcReduction="20000"/>
          </a:bodyPr>
          <a:lstStyle/>
          <a:p>
            <a:pPr lvl="0" algn="just"/>
            <a:r>
              <a:rPr lang="en-US" sz="4000" dirty="0"/>
              <a:t>Passing of members’ resolution through circulation in case of unlisted companies </a:t>
            </a:r>
            <a:endParaRPr lang="en-AU" sz="4000" dirty="0"/>
          </a:p>
          <a:p>
            <a:pPr marL="0" indent="0" algn="just">
              <a:buNone/>
            </a:pPr>
            <a:endParaRPr lang="en-AU" sz="4000" dirty="0"/>
          </a:p>
          <a:p>
            <a:pPr marL="0" indent="0" algn="just">
              <a:buNone/>
            </a:pPr>
            <a:r>
              <a:rPr lang="en-US" sz="4000" b="1" dirty="0"/>
              <a:t>Impact: </a:t>
            </a:r>
            <a:r>
              <a:rPr lang="en-US" sz="4000" dirty="0"/>
              <a:t>convenience in case of emergency</a:t>
            </a:r>
            <a:endParaRPr lang="en-AU" sz="4000" dirty="0"/>
          </a:p>
          <a:p>
            <a:pPr marL="0" indent="0" algn="just">
              <a:buNone/>
            </a:pPr>
            <a:endParaRPr lang="en-AU" sz="4000" dirty="0"/>
          </a:p>
          <a:p>
            <a:pPr lvl="0" algn="just"/>
            <a:r>
              <a:rPr lang="en-US" sz="4000" dirty="0" smtClean="0"/>
              <a:t>Requirement </a:t>
            </a:r>
            <a:r>
              <a:rPr lang="en-US" sz="4000" dirty="0"/>
              <a:t>of seeking approval from Registrar for holding EOGM by unlisted companies at a shorter notice abolished</a:t>
            </a:r>
            <a:endParaRPr lang="en-AU" sz="4000" dirty="0"/>
          </a:p>
          <a:p>
            <a:pPr marL="0" indent="0" algn="just">
              <a:buNone/>
            </a:pPr>
            <a:r>
              <a:rPr lang="en-US" sz="4000" dirty="0"/>
              <a:t> </a:t>
            </a:r>
            <a:endParaRPr lang="en-AU" sz="4000" dirty="0"/>
          </a:p>
          <a:p>
            <a:pPr marL="0" indent="0" algn="just">
              <a:buNone/>
            </a:pPr>
            <a:r>
              <a:rPr lang="en-US" sz="4000" b="1" dirty="0"/>
              <a:t>Impact: </a:t>
            </a:r>
            <a:r>
              <a:rPr lang="en-US" sz="4000" dirty="0"/>
              <a:t>convenience and reduction in cost</a:t>
            </a:r>
            <a:endParaRPr lang="en-AU" sz="4000" dirty="0"/>
          </a:p>
          <a:p>
            <a:pPr marL="0" indent="0" algn="just">
              <a:buNone/>
            </a:pPr>
            <a:endParaRPr lang="en-AU" sz="4000" dirty="0"/>
          </a:p>
          <a:p>
            <a:pPr marL="0" indent="0">
              <a:buNone/>
            </a:pPr>
            <a:endParaRPr lang="en-AU" dirty="0"/>
          </a:p>
        </p:txBody>
      </p:sp>
    </p:spTree>
    <p:extLst>
      <p:ext uri="{BB962C8B-B14F-4D97-AF65-F5344CB8AC3E}">
        <p14:creationId xmlns:p14="http://schemas.microsoft.com/office/powerpoint/2010/main" val="421608987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nner_bg1.jpg"/>
          <p:cNvPicPr>
            <a:picLocks noChangeAspect="1"/>
          </p:cNvPicPr>
          <p:nvPr/>
        </p:nvPicPr>
        <p:blipFill>
          <a:blip r:embed="rId3" cstate="print"/>
          <a:stretch>
            <a:fillRect/>
          </a:stretch>
        </p:blipFill>
        <p:spPr>
          <a:xfrm>
            <a:off x="1" y="1524"/>
            <a:ext cx="9144019" cy="6854966"/>
          </a:xfrm>
          <a:prstGeom prst="rect">
            <a:avLst/>
          </a:prstGeom>
          <a:noFill/>
          <a:ln>
            <a:noFill/>
          </a:ln>
        </p:spPr>
      </p:pic>
      <p:sp>
        <p:nvSpPr>
          <p:cNvPr id="3" name="Content Placeholder 2"/>
          <p:cNvSpPr>
            <a:spLocks noGrp="1"/>
          </p:cNvSpPr>
          <p:nvPr>
            <p:ph idx="1"/>
          </p:nvPr>
        </p:nvSpPr>
        <p:spPr>
          <a:xfrm>
            <a:off x="533400" y="685800"/>
            <a:ext cx="8229600" cy="5553908"/>
          </a:xfrm>
        </p:spPr>
        <p:txBody>
          <a:bodyPr>
            <a:normAutofit/>
          </a:bodyPr>
          <a:lstStyle/>
          <a:p>
            <a:pPr marL="0" indent="0" algn="just">
              <a:buNone/>
            </a:pPr>
            <a:r>
              <a:rPr lang="en-US" sz="2800" b="1" dirty="0" smtClean="0">
                <a:solidFill>
                  <a:srgbClr val="00B050"/>
                </a:solidFill>
              </a:rPr>
              <a:t>Appointment </a:t>
            </a:r>
            <a:r>
              <a:rPr lang="en-US" sz="2800" b="1" dirty="0">
                <a:solidFill>
                  <a:srgbClr val="00B050"/>
                </a:solidFill>
              </a:rPr>
              <a:t>of Additional Director in mid-term </a:t>
            </a:r>
            <a:endParaRPr lang="en-AU" sz="2800" dirty="0">
              <a:solidFill>
                <a:srgbClr val="00B050"/>
              </a:solidFill>
            </a:endParaRPr>
          </a:p>
          <a:p>
            <a:pPr marL="0" indent="0" algn="just">
              <a:buNone/>
            </a:pPr>
            <a:r>
              <a:rPr lang="en-US" sz="2800" b="1" dirty="0"/>
              <a:t> </a:t>
            </a:r>
            <a:endParaRPr lang="en-AU" sz="2800" dirty="0"/>
          </a:p>
          <a:p>
            <a:pPr algn="just"/>
            <a:r>
              <a:rPr lang="en-US" sz="2800" b="1" dirty="0"/>
              <a:t>Before first AGM – </a:t>
            </a:r>
            <a:r>
              <a:rPr lang="en-US" sz="2800" dirty="0"/>
              <a:t>through general meeting</a:t>
            </a:r>
            <a:endParaRPr lang="en-AU" sz="2800" dirty="0"/>
          </a:p>
          <a:p>
            <a:pPr marL="0" indent="0" algn="just">
              <a:buNone/>
            </a:pPr>
            <a:r>
              <a:rPr lang="en-US" sz="2800" dirty="0"/>
              <a:t> </a:t>
            </a:r>
            <a:endParaRPr lang="en-AU" sz="2800" dirty="0"/>
          </a:p>
          <a:p>
            <a:pPr algn="just"/>
            <a:r>
              <a:rPr lang="en-US" sz="2800" b="1" dirty="0"/>
              <a:t>After the election – </a:t>
            </a:r>
            <a:r>
              <a:rPr lang="en-US" sz="2800" dirty="0"/>
              <a:t>the person holding sufficient shares to get him elected may require the fresh election.</a:t>
            </a:r>
            <a:endParaRPr lang="en-AU" sz="2800" dirty="0"/>
          </a:p>
          <a:p>
            <a:pPr marL="0" indent="0" algn="just">
              <a:buNone/>
            </a:pPr>
            <a:endParaRPr lang="en-AU" sz="2800" dirty="0"/>
          </a:p>
          <a:p>
            <a:pPr marL="0" indent="0" algn="just">
              <a:buNone/>
            </a:pPr>
            <a:r>
              <a:rPr lang="en-US" sz="2800" b="1" dirty="0"/>
              <a:t>Impact: </a:t>
            </a:r>
            <a:r>
              <a:rPr lang="en-US" sz="2800" dirty="0"/>
              <a:t>Rights of strategic investor safeguarded.</a:t>
            </a:r>
            <a:r>
              <a:rPr lang="en-US" sz="2800" b="1" dirty="0"/>
              <a:t> </a:t>
            </a:r>
            <a:endParaRPr lang="en-AU" sz="2800" dirty="0"/>
          </a:p>
          <a:p>
            <a:pPr marL="0" indent="0">
              <a:buNone/>
            </a:pPr>
            <a:endParaRPr lang="en-US" sz="2800" dirty="0"/>
          </a:p>
        </p:txBody>
      </p:sp>
    </p:spTree>
    <p:extLst>
      <p:ext uri="{BB962C8B-B14F-4D97-AF65-F5344CB8AC3E}">
        <p14:creationId xmlns:p14="http://schemas.microsoft.com/office/powerpoint/2010/main" val="28892694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nner_bg1.jpg"/>
          <p:cNvPicPr>
            <a:picLocks noChangeAspect="1"/>
          </p:cNvPicPr>
          <p:nvPr/>
        </p:nvPicPr>
        <p:blipFill>
          <a:blip r:embed="rId2" cstate="print"/>
          <a:stretch>
            <a:fillRect/>
          </a:stretch>
        </p:blipFill>
        <p:spPr>
          <a:xfrm>
            <a:off x="1" y="1524"/>
            <a:ext cx="9144019" cy="6854966"/>
          </a:xfrm>
          <a:prstGeom prst="rect">
            <a:avLst/>
          </a:prstGeom>
          <a:noFill/>
          <a:ln>
            <a:noFill/>
          </a:ln>
        </p:spPr>
      </p:pic>
      <p:sp>
        <p:nvSpPr>
          <p:cNvPr id="3" name="Content Placeholder 2"/>
          <p:cNvSpPr>
            <a:spLocks noGrp="1"/>
          </p:cNvSpPr>
          <p:nvPr>
            <p:ph idx="1"/>
          </p:nvPr>
        </p:nvSpPr>
        <p:spPr>
          <a:xfrm>
            <a:off x="457200" y="838200"/>
            <a:ext cx="8229600" cy="5287963"/>
          </a:xfrm>
        </p:spPr>
        <p:txBody>
          <a:bodyPr>
            <a:normAutofit fontScale="85000" lnSpcReduction="20000"/>
          </a:bodyPr>
          <a:lstStyle/>
          <a:p>
            <a:pPr marL="0" indent="0">
              <a:buNone/>
            </a:pPr>
            <a:r>
              <a:rPr lang="en-US" sz="5200" b="1" dirty="0">
                <a:solidFill>
                  <a:srgbClr val="00B050"/>
                </a:solidFill>
              </a:rPr>
              <a:t>Mediation</a:t>
            </a:r>
            <a:endParaRPr lang="en-AU" sz="5200" dirty="0">
              <a:solidFill>
                <a:srgbClr val="00B050"/>
              </a:solidFill>
            </a:endParaRPr>
          </a:p>
          <a:p>
            <a:pPr marL="0" indent="0">
              <a:buNone/>
            </a:pPr>
            <a:endParaRPr lang="en-AU" dirty="0"/>
          </a:p>
          <a:p>
            <a:pPr lvl="0" algn="just"/>
            <a:r>
              <a:rPr lang="en-US" dirty="0"/>
              <a:t>Option to resolve disputes through mediation provided.</a:t>
            </a:r>
            <a:endParaRPr lang="en-AU" dirty="0"/>
          </a:p>
          <a:p>
            <a:pPr marL="0" indent="0" algn="just">
              <a:buNone/>
            </a:pPr>
            <a:endParaRPr lang="en-AU" dirty="0"/>
          </a:p>
          <a:p>
            <a:pPr lvl="0" algn="just"/>
            <a:r>
              <a:rPr lang="en-US" dirty="0"/>
              <a:t>The Commission has been empowered to maintain a panel of experts to be called the “mediation and conciliation panel”.</a:t>
            </a:r>
            <a:endParaRPr lang="en-AU" dirty="0"/>
          </a:p>
          <a:p>
            <a:pPr marL="0" indent="0" algn="just">
              <a:buNone/>
            </a:pPr>
            <a:endParaRPr lang="en-AU" dirty="0"/>
          </a:p>
          <a:p>
            <a:pPr lvl="0" algn="just"/>
            <a:r>
              <a:rPr lang="en-US" dirty="0"/>
              <a:t>Interested parties may before or after entering into a formal dispute resolution process either pending before the Commission; the Appellate Bench may approach the Mediation and Conciliation Panel.</a:t>
            </a:r>
            <a:endParaRPr lang="en-AU" dirty="0"/>
          </a:p>
          <a:p>
            <a:pPr marL="0" indent="0" algn="just">
              <a:buNone/>
            </a:pPr>
            <a:endParaRPr lang="en-AU" dirty="0"/>
          </a:p>
          <a:p>
            <a:pPr marL="0" indent="0" algn="just">
              <a:buNone/>
            </a:pPr>
            <a:r>
              <a:rPr lang="en-US" b="1" dirty="0"/>
              <a:t>Impact:</a:t>
            </a:r>
            <a:r>
              <a:rPr lang="en-US" dirty="0"/>
              <a:t> Facilitating alternative dispute resolution for reducing cost of the companies. </a:t>
            </a:r>
            <a:endParaRPr lang="en-AU" dirty="0"/>
          </a:p>
          <a:p>
            <a:pPr marL="0" lvl="0" indent="0" algn="just">
              <a:buNone/>
            </a:pPr>
            <a:endParaRPr lang="en-US" dirty="0"/>
          </a:p>
        </p:txBody>
      </p:sp>
    </p:spTree>
    <p:extLst>
      <p:ext uri="{BB962C8B-B14F-4D97-AF65-F5344CB8AC3E}">
        <p14:creationId xmlns:p14="http://schemas.microsoft.com/office/powerpoint/2010/main" val="26727674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nner_bg1.jpg"/>
          <p:cNvPicPr>
            <a:picLocks noChangeAspect="1"/>
          </p:cNvPicPr>
          <p:nvPr/>
        </p:nvPicPr>
        <p:blipFill>
          <a:blip r:embed="rId2" cstate="print"/>
          <a:stretch>
            <a:fillRect/>
          </a:stretch>
        </p:blipFill>
        <p:spPr>
          <a:xfrm>
            <a:off x="1" y="1524"/>
            <a:ext cx="9144019" cy="6854966"/>
          </a:xfrm>
          <a:prstGeom prst="rect">
            <a:avLst/>
          </a:prstGeom>
          <a:noFill/>
          <a:ln>
            <a:noFill/>
          </a:ln>
        </p:spPr>
      </p:pic>
      <p:sp>
        <p:nvSpPr>
          <p:cNvPr id="3" name="Content Placeholder 2"/>
          <p:cNvSpPr>
            <a:spLocks noGrp="1"/>
          </p:cNvSpPr>
          <p:nvPr>
            <p:ph idx="1"/>
          </p:nvPr>
        </p:nvSpPr>
        <p:spPr>
          <a:xfrm>
            <a:off x="228600" y="685800"/>
            <a:ext cx="7924800" cy="5180985"/>
          </a:xfrm>
        </p:spPr>
        <p:txBody>
          <a:bodyPr>
            <a:normAutofit fontScale="92500" lnSpcReduction="20000"/>
          </a:bodyPr>
          <a:lstStyle/>
          <a:p>
            <a:pPr marL="0" indent="0">
              <a:buNone/>
            </a:pPr>
            <a:r>
              <a:rPr lang="en-US" sz="3900" b="1" dirty="0">
                <a:solidFill>
                  <a:srgbClr val="00B050"/>
                </a:solidFill>
              </a:rPr>
              <a:t>Acceptance of documents presented after prescribed time</a:t>
            </a:r>
            <a:endParaRPr lang="en-AU" sz="3900" dirty="0">
              <a:solidFill>
                <a:srgbClr val="00B050"/>
              </a:solidFill>
            </a:endParaRPr>
          </a:p>
          <a:p>
            <a:pPr marL="0" indent="0">
              <a:buNone/>
            </a:pPr>
            <a:endParaRPr lang="en-AU" dirty="0"/>
          </a:p>
          <a:p>
            <a:pPr lvl="0" algn="just"/>
            <a:r>
              <a:rPr lang="en-US" dirty="0"/>
              <a:t>New regime introduced to avoid the harassment of the companies. As a result of this provision the late fee paid shall be full and final liability with respect to delay in filing up to 2 years and no adjudication process shall be </a:t>
            </a:r>
            <a:r>
              <a:rPr lang="en-US" dirty="0" smtClean="0"/>
              <a:t>required</a:t>
            </a:r>
          </a:p>
          <a:p>
            <a:pPr lvl="0" algn="just"/>
            <a:endParaRPr lang="en-US" dirty="0"/>
          </a:p>
          <a:p>
            <a:pPr lvl="0" algn="just"/>
            <a:r>
              <a:rPr lang="en-US" dirty="0" smtClean="0"/>
              <a:t>Provided that this shall not be applicable to public interest companies</a:t>
            </a:r>
            <a:endParaRPr lang="en-AU" dirty="0"/>
          </a:p>
          <a:p>
            <a:pPr marL="0" indent="0" algn="just">
              <a:buNone/>
            </a:pPr>
            <a:endParaRPr lang="en-AU" dirty="0"/>
          </a:p>
          <a:p>
            <a:pPr marL="0" indent="0" algn="just">
              <a:buNone/>
            </a:pPr>
            <a:r>
              <a:rPr lang="en-US" b="1" dirty="0"/>
              <a:t>Impact: </a:t>
            </a:r>
            <a:r>
              <a:rPr lang="en-US" dirty="0"/>
              <a:t>Companies shall be able to rectify overdue filings without any cumbersome process.</a:t>
            </a:r>
            <a:endParaRPr lang="en-AU" dirty="0"/>
          </a:p>
          <a:p>
            <a:pPr marL="0" lvl="0" indent="0" algn="just">
              <a:buNone/>
            </a:pPr>
            <a:endParaRPr lang="en-US" dirty="0"/>
          </a:p>
        </p:txBody>
      </p:sp>
    </p:spTree>
    <p:extLst>
      <p:ext uri="{BB962C8B-B14F-4D97-AF65-F5344CB8AC3E}">
        <p14:creationId xmlns:p14="http://schemas.microsoft.com/office/powerpoint/2010/main" val="1001001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nner_bg1.jpg"/>
          <p:cNvPicPr>
            <a:picLocks noChangeAspect="1"/>
          </p:cNvPicPr>
          <p:nvPr/>
        </p:nvPicPr>
        <p:blipFill>
          <a:blip r:embed="rId3" cstate="print"/>
          <a:stretch>
            <a:fillRect/>
          </a:stretch>
        </p:blipFill>
        <p:spPr>
          <a:xfrm>
            <a:off x="1" y="1524"/>
            <a:ext cx="9144019" cy="6854966"/>
          </a:xfrm>
          <a:prstGeom prst="rect">
            <a:avLst/>
          </a:prstGeom>
          <a:noFill/>
          <a:ln>
            <a:noFill/>
          </a:ln>
        </p:spPr>
      </p:pic>
      <p:sp>
        <p:nvSpPr>
          <p:cNvPr id="3" name="Content Placeholder 2"/>
          <p:cNvSpPr>
            <a:spLocks noGrp="1"/>
          </p:cNvSpPr>
          <p:nvPr>
            <p:ph idx="1"/>
          </p:nvPr>
        </p:nvSpPr>
        <p:spPr>
          <a:xfrm>
            <a:off x="457200" y="228600"/>
            <a:ext cx="8001000" cy="6172200"/>
          </a:xfrm>
        </p:spPr>
        <p:txBody>
          <a:bodyPr>
            <a:noAutofit/>
          </a:bodyPr>
          <a:lstStyle/>
          <a:p>
            <a:pPr marL="0" lvl="0" indent="0" algn="just">
              <a:buNone/>
            </a:pPr>
            <a:endParaRPr lang="en-AU" sz="2400" dirty="0"/>
          </a:p>
          <a:p>
            <a:pPr marL="0" indent="0" algn="just">
              <a:buNone/>
            </a:pPr>
            <a:r>
              <a:rPr lang="en-US" b="1" dirty="0" smtClean="0">
                <a:solidFill>
                  <a:srgbClr val="00B050"/>
                </a:solidFill>
              </a:rPr>
              <a:t>Inactive companies</a:t>
            </a:r>
            <a:endParaRPr lang="en-AU" dirty="0">
              <a:solidFill>
                <a:srgbClr val="00B050"/>
              </a:solidFill>
            </a:endParaRPr>
          </a:p>
          <a:p>
            <a:pPr lvl="0" algn="just"/>
            <a:r>
              <a:rPr lang="en-US" sz="2400" dirty="0"/>
              <a:t>A company formed for a future project or to hold an asset or intellectual property; and has no significant accounting transaction, or </a:t>
            </a:r>
            <a:endParaRPr lang="en-AU" sz="2400" dirty="0"/>
          </a:p>
          <a:p>
            <a:pPr lvl="0" algn="just"/>
            <a:r>
              <a:rPr lang="en-US" sz="2400" dirty="0" smtClean="0"/>
              <a:t>an </a:t>
            </a:r>
            <a:r>
              <a:rPr lang="en-US" sz="2400" dirty="0"/>
              <a:t>inactive </a:t>
            </a:r>
            <a:r>
              <a:rPr lang="en-US" sz="2400" dirty="0" smtClean="0"/>
              <a:t>company</a:t>
            </a:r>
            <a:endParaRPr lang="en-AU" sz="2400" dirty="0" smtClean="0"/>
          </a:p>
          <a:p>
            <a:pPr marL="109728" lvl="0" indent="0" algn="just">
              <a:buNone/>
            </a:pPr>
            <a:endParaRPr lang="en-US" sz="2400" dirty="0" smtClean="0"/>
          </a:p>
          <a:p>
            <a:pPr marL="342900" lvl="0" indent="0" algn="just">
              <a:buNone/>
            </a:pPr>
            <a:r>
              <a:rPr lang="en-US" sz="2400" dirty="0" smtClean="0"/>
              <a:t>may </a:t>
            </a:r>
            <a:r>
              <a:rPr lang="en-US" sz="2400" dirty="0"/>
              <a:t>apply for obtaining the status of </a:t>
            </a:r>
            <a:r>
              <a:rPr lang="en-US" sz="2400" dirty="0" smtClean="0"/>
              <a:t>an inactive company.</a:t>
            </a:r>
          </a:p>
          <a:p>
            <a:pPr marL="0" indent="0" algn="just">
              <a:buNone/>
            </a:pPr>
            <a:endParaRPr lang="en-US" sz="2400" b="1" dirty="0" smtClean="0"/>
          </a:p>
          <a:p>
            <a:pPr marL="0" indent="0" algn="just">
              <a:buNone/>
            </a:pPr>
            <a:r>
              <a:rPr lang="en-US" sz="2400" b="1" dirty="0" smtClean="0"/>
              <a:t>Impact</a:t>
            </a:r>
            <a:r>
              <a:rPr lang="en-US" sz="2400" b="1" dirty="0"/>
              <a:t>: </a:t>
            </a:r>
            <a:r>
              <a:rPr lang="en-US" sz="2400" dirty="0"/>
              <a:t>Minimum requirements for inactive companies reducing cost.</a:t>
            </a:r>
            <a:endParaRPr lang="en-AU" sz="2400" dirty="0"/>
          </a:p>
          <a:p>
            <a:pPr marL="0" indent="0">
              <a:buNone/>
            </a:pPr>
            <a:endParaRPr lang="en-AU" sz="2800" dirty="0"/>
          </a:p>
          <a:p>
            <a:pPr marL="0" lvl="0" indent="0" algn="just">
              <a:buNone/>
            </a:pPr>
            <a:endParaRPr lang="en-US" sz="2800" dirty="0"/>
          </a:p>
        </p:txBody>
      </p:sp>
    </p:spTree>
    <p:extLst>
      <p:ext uri="{BB962C8B-B14F-4D97-AF65-F5344CB8AC3E}">
        <p14:creationId xmlns:p14="http://schemas.microsoft.com/office/powerpoint/2010/main" val="17472158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nner_bg1.jpg"/>
          <p:cNvPicPr>
            <a:picLocks noChangeAspect="1"/>
          </p:cNvPicPr>
          <p:nvPr/>
        </p:nvPicPr>
        <p:blipFill>
          <a:blip r:embed="rId3" cstate="print"/>
          <a:stretch>
            <a:fillRect/>
          </a:stretch>
        </p:blipFill>
        <p:spPr>
          <a:xfrm>
            <a:off x="1" y="1524"/>
            <a:ext cx="9144019" cy="6854966"/>
          </a:xfrm>
          <a:prstGeom prst="rect">
            <a:avLst/>
          </a:prstGeom>
          <a:noFill/>
          <a:ln>
            <a:noFill/>
          </a:ln>
        </p:spPr>
      </p:pic>
      <p:sp>
        <p:nvSpPr>
          <p:cNvPr id="2" name="Title 1"/>
          <p:cNvSpPr>
            <a:spLocks noGrp="1"/>
          </p:cNvSpPr>
          <p:nvPr>
            <p:ph type="title"/>
          </p:nvPr>
        </p:nvSpPr>
        <p:spPr>
          <a:xfrm>
            <a:off x="457200" y="152400"/>
            <a:ext cx="8229600" cy="1143000"/>
          </a:xfrm>
        </p:spPr>
        <p:txBody>
          <a:bodyPr>
            <a:normAutofit/>
          </a:bodyPr>
          <a:lstStyle/>
          <a:p>
            <a:r>
              <a:rPr lang="en-US" sz="2900" dirty="0" smtClean="0">
                <a:latin typeface="+mn-lt"/>
              </a:rPr>
              <a:t>Companies Act, 2017- </a:t>
            </a:r>
            <a:r>
              <a:rPr lang="en-US" sz="2900" dirty="0">
                <a:latin typeface="+mn-lt"/>
              </a:rPr>
              <a:t>Reform Objectives</a:t>
            </a:r>
          </a:p>
        </p:txBody>
      </p:sp>
      <p:sp>
        <p:nvSpPr>
          <p:cNvPr id="3" name="Content Placeholder 2"/>
          <p:cNvSpPr>
            <a:spLocks noGrp="1"/>
          </p:cNvSpPr>
          <p:nvPr>
            <p:ph idx="1"/>
          </p:nvPr>
        </p:nvSpPr>
        <p:spPr>
          <a:xfrm>
            <a:off x="457200" y="1143000"/>
            <a:ext cx="7696200" cy="4724400"/>
          </a:xfrm>
        </p:spPr>
        <p:txBody>
          <a:bodyPr>
            <a:noAutofit/>
          </a:bodyPr>
          <a:lstStyle/>
          <a:p>
            <a:r>
              <a:rPr lang="en-US" sz="2200" dirty="0"/>
              <a:t>Softer regime for the companies having no stake of the general public</a:t>
            </a:r>
            <a:endParaRPr lang="en-AU" sz="2200" dirty="0"/>
          </a:p>
          <a:p>
            <a:pPr lvl="0"/>
            <a:r>
              <a:rPr lang="en-US" sz="2200" dirty="0" smtClean="0"/>
              <a:t>Ensuring ease of doing business for corporate sector</a:t>
            </a:r>
            <a:endParaRPr lang="en-AU" sz="2200" dirty="0"/>
          </a:p>
          <a:p>
            <a:pPr lvl="0"/>
            <a:r>
              <a:rPr lang="en-US" sz="2200" dirty="0" smtClean="0"/>
              <a:t>Strengthen </a:t>
            </a:r>
            <a:r>
              <a:rPr lang="en-US" sz="2200" dirty="0"/>
              <a:t>regulatory </a:t>
            </a:r>
            <a:r>
              <a:rPr lang="en-US" sz="2200" dirty="0" smtClean="0"/>
              <a:t>framework </a:t>
            </a:r>
            <a:endParaRPr lang="en-AU" sz="2200" dirty="0"/>
          </a:p>
          <a:p>
            <a:pPr lvl="0"/>
            <a:r>
              <a:rPr lang="en-US" sz="2200" dirty="0"/>
              <a:t>Introduce maximum use of technology </a:t>
            </a:r>
            <a:endParaRPr lang="en-AU" sz="2200" dirty="0"/>
          </a:p>
          <a:p>
            <a:pPr lvl="0"/>
            <a:r>
              <a:rPr lang="en-US" sz="2200" dirty="0"/>
              <a:t>Protection of the </a:t>
            </a:r>
            <a:r>
              <a:rPr lang="en-US" sz="2200" dirty="0" smtClean="0"/>
              <a:t>interests </a:t>
            </a:r>
            <a:r>
              <a:rPr lang="en-US" sz="2200" dirty="0"/>
              <a:t>of </a:t>
            </a:r>
            <a:r>
              <a:rPr lang="en-US" sz="2200" dirty="0" smtClean="0"/>
              <a:t>shareholders</a:t>
            </a:r>
            <a:endParaRPr lang="en-AU" sz="2200" dirty="0"/>
          </a:p>
          <a:p>
            <a:pPr lvl="0"/>
            <a:r>
              <a:rPr lang="en-US" sz="2200" dirty="0"/>
              <a:t>Abolish unnecessary </a:t>
            </a:r>
            <a:r>
              <a:rPr lang="en-US" sz="2200" dirty="0" smtClean="0"/>
              <a:t>requirements</a:t>
            </a:r>
            <a:endParaRPr lang="en-AU" sz="2200" dirty="0"/>
          </a:p>
          <a:p>
            <a:pPr lvl="0"/>
            <a:r>
              <a:rPr lang="en-US" sz="2200" dirty="0"/>
              <a:t>Introduce appropriate </a:t>
            </a:r>
            <a:r>
              <a:rPr lang="en-US" sz="2200" dirty="0" smtClean="0"/>
              <a:t>terminologies</a:t>
            </a:r>
            <a:endParaRPr lang="en-AU" sz="2200" dirty="0"/>
          </a:p>
          <a:p>
            <a:pPr lvl="0"/>
            <a:r>
              <a:rPr lang="en-US" sz="2200" dirty="0"/>
              <a:t>Remove the defects in the existing </a:t>
            </a:r>
            <a:r>
              <a:rPr lang="en-US" sz="2200" dirty="0" smtClean="0"/>
              <a:t>law</a:t>
            </a:r>
            <a:endParaRPr lang="en-AU" sz="2200" dirty="0"/>
          </a:p>
          <a:p>
            <a:pPr lvl="0"/>
            <a:r>
              <a:rPr lang="en-US" sz="2200" dirty="0" smtClean="0"/>
              <a:t>Introduce </a:t>
            </a:r>
            <a:r>
              <a:rPr lang="en-US" sz="2200" dirty="0"/>
              <a:t>new concepts adopted by different </a:t>
            </a:r>
            <a:r>
              <a:rPr lang="en-US" sz="2200" dirty="0" smtClean="0"/>
              <a:t>jurisdictions</a:t>
            </a:r>
            <a:endParaRPr lang="en-AU" sz="2200" dirty="0"/>
          </a:p>
          <a:p>
            <a:pPr lvl="0"/>
            <a:r>
              <a:rPr lang="en-US" sz="2200" dirty="0" smtClean="0"/>
              <a:t>Protection </a:t>
            </a:r>
            <a:r>
              <a:rPr lang="en-US" sz="2200" dirty="0"/>
              <a:t>of interest of </a:t>
            </a:r>
            <a:r>
              <a:rPr lang="en-US" sz="2200" dirty="0" smtClean="0"/>
              <a:t>creditors</a:t>
            </a:r>
            <a:endParaRPr lang="en-AU" sz="2200" dirty="0"/>
          </a:p>
        </p:txBody>
      </p:sp>
    </p:spTree>
    <p:extLst>
      <p:ext uri="{BB962C8B-B14F-4D97-AF65-F5344CB8AC3E}">
        <p14:creationId xmlns:p14="http://schemas.microsoft.com/office/powerpoint/2010/main" val="28957344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nner_bg1.jpg"/>
          <p:cNvPicPr>
            <a:picLocks noChangeAspect="1"/>
          </p:cNvPicPr>
          <p:nvPr/>
        </p:nvPicPr>
        <p:blipFill>
          <a:blip r:embed="rId3" cstate="print"/>
          <a:stretch>
            <a:fillRect/>
          </a:stretch>
        </p:blipFill>
        <p:spPr>
          <a:xfrm>
            <a:off x="1" y="1524"/>
            <a:ext cx="9144019" cy="6854966"/>
          </a:xfrm>
          <a:prstGeom prst="rect">
            <a:avLst/>
          </a:prstGeom>
          <a:noFill/>
          <a:ln>
            <a:noFill/>
          </a:ln>
        </p:spPr>
      </p:pic>
      <p:sp>
        <p:nvSpPr>
          <p:cNvPr id="2" name="Title 1"/>
          <p:cNvSpPr>
            <a:spLocks noGrp="1"/>
          </p:cNvSpPr>
          <p:nvPr>
            <p:ph type="title"/>
          </p:nvPr>
        </p:nvSpPr>
        <p:spPr>
          <a:xfrm>
            <a:off x="457200" y="274638"/>
            <a:ext cx="8229600" cy="792162"/>
          </a:xfrm>
        </p:spPr>
        <p:txBody>
          <a:bodyPr/>
          <a:lstStyle/>
          <a:p>
            <a:pPr algn="l"/>
            <a:r>
              <a:rPr lang="en-US" b="1" dirty="0">
                <a:solidFill>
                  <a:srgbClr val="00B050"/>
                </a:solidFill>
              </a:rPr>
              <a:t>Amalgamation of </a:t>
            </a:r>
            <a:r>
              <a:rPr lang="en-US" b="1" dirty="0" smtClean="0">
                <a:solidFill>
                  <a:srgbClr val="00B050"/>
                </a:solidFill>
              </a:rPr>
              <a:t>companies:</a:t>
            </a:r>
            <a:endParaRPr lang="en-AU" dirty="0">
              <a:solidFill>
                <a:srgbClr val="00B050"/>
              </a:solidFill>
            </a:endParaRPr>
          </a:p>
        </p:txBody>
      </p:sp>
      <p:sp>
        <p:nvSpPr>
          <p:cNvPr id="3" name="Content Placeholder 2"/>
          <p:cNvSpPr>
            <a:spLocks noGrp="1"/>
          </p:cNvSpPr>
          <p:nvPr>
            <p:ph idx="1"/>
          </p:nvPr>
        </p:nvSpPr>
        <p:spPr>
          <a:xfrm>
            <a:off x="457200" y="1143000"/>
            <a:ext cx="8229600" cy="5257800"/>
          </a:xfrm>
        </p:spPr>
        <p:txBody>
          <a:bodyPr>
            <a:normAutofit fontScale="32500" lnSpcReduction="20000"/>
          </a:bodyPr>
          <a:lstStyle/>
          <a:p>
            <a:pPr marL="0" indent="0" algn="just">
              <a:buNone/>
            </a:pPr>
            <a:endParaRPr lang="en-AU" sz="3400" dirty="0"/>
          </a:p>
          <a:p>
            <a:pPr lvl="0" algn="just"/>
            <a:r>
              <a:rPr lang="en-US" sz="6000" dirty="0"/>
              <a:t>Board of Directors empowered to approve the amalgamation of:</a:t>
            </a:r>
            <a:endParaRPr lang="en-AU" sz="6000" dirty="0"/>
          </a:p>
          <a:p>
            <a:pPr marL="0" indent="0" algn="just">
              <a:buNone/>
            </a:pPr>
            <a:r>
              <a:rPr lang="en-US" sz="6000" dirty="0"/>
              <a:t> </a:t>
            </a:r>
            <a:endParaRPr lang="en-AU" sz="6000" dirty="0"/>
          </a:p>
          <a:p>
            <a:pPr lvl="1" algn="just"/>
            <a:r>
              <a:rPr lang="en-US" sz="6000" dirty="0"/>
              <a:t>subsidiaries of a holding company, </a:t>
            </a:r>
            <a:endParaRPr lang="en-AU" sz="6000" dirty="0"/>
          </a:p>
          <a:p>
            <a:pPr marL="0" indent="0" algn="just">
              <a:buNone/>
            </a:pPr>
            <a:r>
              <a:rPr lang="en-US" sz="6000" dirty="0"/>
              <a:t> </a:t>
            </a:r>
            <a:endParaRPr lang="en-AU" sz="6000" dirty="0"/>
          </a:p>
          <a:p>
            <a:pPr lvl="1" algn="just"/>
            <a:r>
              <a:rPr lang="en-US" sz="6000" dirty="0"/>
              <a:t>wholly owned subsidiaries into its holding company</a:t>
            </a:r>
            <a:endParaRPr lang="en-AU" sz="6000" dirty="0"/>
          </a:p>
          <a:p>
            <a:pPr marL="0" indent="0" algn="just">
              <a:buNone/>
            </a:pPr>
            <a:r>
              <a:rPr lang="en-US" sz="6000" dirty="0"/>
              <a:t> </a:t>
            </a:r>
            <a:endParaRPr lang="en-AU" sz="6000" dirty="0"/>
          </a:p>
          <a:p>
            <a:pPr algn="just"/>
            <a:r>
              <a:rPr lang="en-US" sz="6000" dirty="0"/>
              <a:t>No approval of the Commission or the court would be required</a:t>
            </a:r>
            <a:r>
              <a:rPr lang="en-US" sz="6000" dirty="0" smtClean="0"/>
              <a:t>.</a:t>
            </a:r>
          </a:p>
          <a:p>
            <a:pPr marL="109728" indent="0" algn="just">
              <a:buNone/>
            </a:pPr>
            <a:endParaRPr lang="en-US" sz="6000" dirty="0" smtClean="0"/>
          </a:p>
          <a:p>
            <a:pPr algn="just"/>
            <a:r>
              <a:rPr lang="en-US" sz="6000" dirty="0"/>
              <a:t>Jurisdiction to allow merger, amalgamation and reconstruction of companies has been shifted from the Court to the Commission</a:t>
            </a:r>
            <a:endParaRPr lang="en-AU" sz="6000" dirty="0"/>
          </a:p>
          <a:p>
            <a:pPr algn="just"/>
            <a:endParaRPr lang="en-AU" sz="6000" dirty="0"/>
          </a:p>
          <a:p>
            <a:pPr marL="0" indent="0" algn="just">
              <a:buNone/>
            </a:pPr>
            <a:endParaRPr lang="en-AU" sz="6000" dirty="0"/>
          </a:p>
          <a:p>
            <a:pPr algn="just"/>
            <a:r>
              <a:rPr lang="en-US" sz="6000" b="1" dirty="0"/>
              <a:t>Impact: </a:t>
            </a:r>
            <a:r>
              <a:rPr lang="en-US" sz="6000" dirty="0"/>
              <a:t>Early disposal, cost reduction </a:t>
            </a:r>
            <a:endParaRPr lang="en-AU" sz="6000" dirty="0"/>
          </a:p>
          <a:p>
            <a:pPr marL="0" indent="0">
              <a:buNone/>
            </a:pPr>
            <a:endParaRPr lang="en-AU" dirty="0"/>
          </a:p>
        </p:txBody>
      </p:sp>
    </p:spTree>
    <p:extLst>
      <p:ext uri="{BB962C8B-B14F-4D97-AF65-F5344CB8AC3E}">
        <p14:creationId xmlns:p14="http://schemas.microsoft.com/office/powerpoint/2010/main" val="109906822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nner_bg1.jpg"/>
          <p:cNvPicPr>
            <a:picLocks noChangeAspect="1"/>
          </p:cNvPicPr>
          <p:nvPr/>
        </p:nvPicPr>
        <p:blipFill>
          <a:blip r:embed="rId3" cstate="print"/>
          <a:stretch>
            <a:fillRect/>
          </a:stretch>
        </p:blipFill>
        <p:spPr>
          <a:xfrm>
            <a:off x="1" y="1524"/>
            <a:ext cx="9144019" cy="6854966"/>
          </a:xfrm>
          <a:prstGeom prst="rect">
            <a:avLst/>
          </a:prstGeom>
          <a:noFill/>
          <a:ln>
            <a:noFill/>
          </a:ln>
        </p:spPr>
      </p:pic>
      <p:sp>
        <p:nvSpPr>
          <p:cNvPr id="3" name="Content Placeholder 2"/>
          <p:cNvSpPr>
            <a:spLocks noGrp="1"/>
          </p:cNvSpPr>
          <p:nvPr>
            <p:ph idx="1"/>
          </p:nvPr>
        </p:nvSpPr>
        <p:spPr>
          <a:xfrm>
            <a:off x="457200" y="228600"/>
            <a:ext cx="8001000" cy="6172200"/>
          </a:xfrm>
        </p:spPr>
        <p:txBody>
          <a:bodyPr>
            <a:noAutofit/>
          </a:bodyPr>
          <a:lstStyle/>
          <a:p>
            <a:pPr marL="0" indent="0">
              <a:buNone/>
            </a:pPr>
            <a:r>
              <a:rPr lang="en-US" b="1" dirty="0">
                <a:solidFill>
                  <a:srgbClr val="00B050"/>
                </a:solidFill>
              </a:rPr>
              <a:t>Easy exit of a defunct company</a:t>
            </a:r>
            <a:endParaRPr lang="en-AU" dirty="0">
              <a:solidFill>
                <a:srgbClr val="00B050"/>
              </a:solidFill>
            </a:endParaRPr>
          </a:p>
          <a:p>
            <a:pPr lvl="0" algn="just"/>
            <a:endParaRPr lang="en-US" sz="2400" dirty="0" smtClean="0"/>
          </a:p>
          <a:p>
            <a:pPr lvl="0" algn="just"/>
            <a:r>
              <a:rPr lang="en-US" sz="2400" dirty="0" smtClean="0"/>
              <a:t>Enabling </a:t>
            </a:r>
            <a:r>
              <a:rPr lang="en-US" sz="2400" dirty="0"/>
              <a:t>provision added to provide a soft regime for the easy exit of a company which has ceased to operate and having no </a:t>
            </a:r>
            <a:r>
              <a:rPr lang="en-US" sz="2400" dirty="0" smtClean="0"/>
              <a:t>known assets </a:t>
            </a:r>
            <a:r>
              <a:rPr lang="en-US" sz="2400" dirty="0"/>
              <a:t>and </a:t>
            </a:r>
            <a:r>
              <a:rPr lang="en-US" sz="2400" dirty="0" smtClean="0"/>
              <a:t>liabilities</a:t>
            </a:r>
          </a:p>
          <a:p>
            <a:pPr lvl="0" algn="just"/>
            <a:endParaRPr lang="en-US" sz="2400" dirty="0"/>
          </a:p>
          <a:p>
            <a:pPr lvl="0" algn="just"/>
            <a:r>
              <a:rPr lang="en-US" sz="2400" dirty="0" smtClean="0"/>
              <a:t>Such a company may apply to the registrar in the specified manner to seek striking off the name of the company off the register </a:t>
            </a:r>
          </a:p>
          <a:p>
            <a:pPr marL="0" lvl="0" indent="0" algn="just">
              <a:buNone/>
            </a:pPr>
            <a:endParaRPr lang="en-AU" sz="2400" dirty="0"/>
          </a:p>
          <a:p>
            <a:pPr marL="0" indent="0">
              <a:buNone/>
            </a:pPr>
            <a:endParaRPr lang="en-AU" sz="2800" dirty="0"/>
          </a:p>
          <a:p>
            <a:pPr marL="0" lvl="0" indent="0" algn="just">
              <a:buNone/>
            </a:pPr>
            <a:endParaRPr lang="en-US" sz="2800" dirty="0"/>
          </a:p>
        </p:txBody>
      </p:sp>
    </p:spTree>
    <p:extLst>
      <p:ext uri="{BB962C8B-B14F-4D97-AF65-F5344CB8AC3E}">
        <p14:creationId xmlns:p14="http://schemas.microsoft.com/office/powerpoint/2010/main" val="1023633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895600"/>
            <a:ext cx="8229600" cy="1143000"/>
          </a:xfrm>
        </p:spPr>
        <p:txBody>
          <a:bodyPr/>
          <a:lstStyle/>
          <a:p>
            <a:r>
              <a:rPr lang="en-US" dirty="0" smtClean="0"/>
              <a:t>THANK YOU</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9144000" cy="68579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686422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nner_bg1.jpg"/>
          <p:cNvPicPr>
            <a:picLocks noChangeAspect="1"/>
          </p:cNvPicPr>
          <p:nvPr/>
        </p:nvPicPr>
        <p:blipFill>
          <a:blip r:embed="rId2" cstate="print"/>
          <a:stretch>
            <a:fillRect/>
          </a:stretch>
        </p:blipFill>
        <p:spPr>
          <a:xfrm>
            <a:off x="1" y="1524"/>
            <a:ext cx="9144019" cy="6854966"/>
          </a:xfrm>
          <a:prstGeom prst="rect">
            <a:avLst/>
          </a:prstGeom>
          <a:noFill/>
          <a:ln>
            <a:noFill/>
          </a:ln>
        </p:spPr>
      </p:pic>
      <p:sp>
        <p:nvSpPr>
          <p:cNvPr id="2" name="Title 1"/>
          <p:cNvSpPr>
            <a:spLocks noGrp="1"/>
          </p:cNvSpPr>
          <p:nvPr>
            <p:ph type="title"/>
          </p:nvPr>
        </p:nvSpPr>
        <p:spPr>
          <a:xfrm>
            <a:off x="609600" y="1981200"/>
            <a:ext cx="8229600" cy="1143000"/>
          </a:xfrm>
        </p:spPr>
        <p:txBody>
          <a:bodyPr>
            <a:normAutofit fontScale="90000"/>
          </a:bodyPr>
          <a:lstStyle/>
          <a:p>
            <a:r>
              <a:rPr lang="en-US" sz="5300" dirty="0" smtClean="0">
                <a:latin typeface="+mn-lt"/>
              </a:rPr>
              <a:t>Simpler and Softer regime for small companies</a:t>
            </a:r>
            <a:br>
              <a:rPr lang="en-US" sz="5300" dirty="0" smtClean="0">
                <a:latin typeface="+mn-lt"/>
              </a:rPr>
            </a:br>
            <a:r>
              <a:rPr lang="en-US" sz="5300" dirty="0">
                <a:latin typeface="+mn-lt"/>
              </a:rPr>
              <a:t/>
            </a:r>
            <a:br>
              <a:rPr lang="en-US" sz="5300" dirty="0">
                <a:latin typeface="+mn-lt"/>
              </a:rPr>
            </a:br>
            <a:r>
              <a:rPr lang="en-US" sz="2700" dirty="0">
                <a:solidFill>
                  <a:srgbClr val="FF0000"/>
                </a:solidFill>
              </a:rPr>
              <a:t>Objective: Relaxation of regulatory burden and reduction in cost of doing business </a:t>
            </a:r>
            <a:r>
              <a:rPr lang="en-AU" sz="4000" dirty="0"/>
              <a:t/>
            </a:r>
            <a:br>
              <a:rPr lang="en-AU" sz="4000" dirty="0"/>
            </a:br>
            <a:r>
              <a:rPr lang="en-US" sz="4000" dirty="0" smtClean="0">
                <a:latin typeface="+mn-lt"/>
              </a:rPr>
              <a:t> </a:t>
            </a:r>
            <a:endParaRPr lang="en-US" sz="4000" dirty="0">
              <a:latin typeface="+mn-lt"/>
            </a:endParaRPr>
          </a:p>
        </p:txBody>
      </p:sp>
    </p:spTree>
    <p:extLst>
      <p:ext uri="{BB962C8B-B14F-4D97-AF65-F5344CB8AC3E}">
        <p14:creationId xmlns:p14="http://schemas.microsoft.com/office/powerpoint/2010/main" val="30248478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nner_bg1.jpg"/>
          <p:cNvPicPr>
            <a:picLocks noChangeAspect="1"/>
          </p:cNvPicPr>
          <p:nvPr/>
        </p:nvPicPr>
        <p:blipFill>
          <a:blip r:embed="rId2" cstate="print"/>
          <a:stretch>
            <a:fillRect/>
          </a:stretch>
        </p:blipFill>
        <p:spPr>
          <a:xfrm>
            <a:off x="1" y="1524"/>
            <a:ext cx="9144019" cy="6854966"/>
          </a:xfrm>
          <a:prstGeom prst="rect">
            <a:avLst/>
          </a:prstGeom>
          <a:noFill/>
          <a:ln>
            <a:noFill/>
          </a:ln>
        </p:spPr>
      </p:pic>
      <p:sp>
        <p:nvSpPr>
          <p:cNvPr id="2" name="Title 1"/>
          <p:cNvSpPr>
            <a:spLocks noGrp="1"/>
          </p:cNvSpPr>
          <p:nvPr>
            <p:ph type="title"/>
          </p:nvPr>
        </p:nvSpPr>
        <p:spPr>
          <a:xfrm>
            <a:off x="228600" y="228600"/>
            <a:ext cx="7696200" cy="655638"/>
          </a:xfrm>
        </p:spPr>
        <p:txBody>
          <a:bodyPr>
            <a:normAutofit fontScale="90000"/>
          </a:bodyPr>
          <a:lstStyle/>
          <a:p>
            <a:pPr algn="l"/>
            <a:r>
              <a:rPr lang="en-US" b="1" dirty="0" smtClean="0"/>
              <a:t/>
            </a:r>
            <a:br>
              <a:rPr lang="en-US" b="1" dirty="0" smtClean="0"/>
            </a:br>
            <a:r>
              <a:rPr lang="en-US" sz="3600" dirty="0">
                <a:solidFill>
                  <a:srgbClr val="00B050"/>
                </a:solidFill>
              </a:rPr>
              <a:t>Relaxation from filing </a:t>
            </a:r>
            <a:r>
              <a:rPr lang="en-US" sz="3600" b="1" dirty="0" smtClean="0">
                <a:solidFill>
                  <a:srgbClr val="00B050"/>
                </a:solidFill>
              </a:rPr>
              <a:t>of annual return:</a:t>
            </a:r>
            <a:r>
              <a:rPr lang="en-AU" dirty="0">
                <a:solidFill>
                  <a:srgbClr val="00B050"/>
                </a:solidFill>
              </a:rPr>
              <a:t/>
            </a:r>
            <a:br>
              <a:rPr lang="en-AU" dirty="0">
                <a:solidFill>
                  <a:srgbClr val="00B050"/>
                </a:solidFill>
              </a:rPr>
            </a:br>
            <a:endParaRPr lang="en-AU" dirty="0">
              <a:solidFill>
                <a:srgbClr val="00B050"/>
              </a:solidFill>
            </a:endParaRPr>
          </a:p>
        </p:txBody>
      </p:sp>
      <p:sp>
        <p:nvSpPr>
          <p:cNvPr id="3" name="Content Placeholder 2"/>
          <p:cNvSpPr>
            <a:spLocks noGrp="1"/>
          </p:cNvSpPr>
          <p:nvPr>
            <p:ph idx="1"/>
          </p:nvPr>
        </p:nvSpPr>
        <p:spPr>
          <a:xfrm>
            <a:off x="457200" y="1111314"/>
            <a:ext cx="8229600" cy="4895977"/>
          </a:xfrm>
        </p:spPr>
        <p:txBody>
          <a:bodyPr>
            <a:normAutofit/>
          </a:bodyPr>
          <a:lstStyle/>
          <a:p>
            <a:pPr algn="just"/>
            <a:r>
              <a:rPr lang="en-US" sz="2400" dirty="0" smtClean="0"/>
              <a:t>Filing of annual return not required unless there is a change in particulars from the last year </a:t>
            </a:r>
          </a:p>
          <a:p>
            <a:pPr algn="just"/>
            <a:endParaRPr lang="en-US" sz="2400" dirty="0"/>
          </a:p>
          <a:p>
            <a:pPr algn="just"/>
            <a:r>
              <a:rPr lang="en-US" sz="2400" dirty="0" smtClean="0"/>
              <a:t>However, companies other than SMCs and private companies having paid-up capital of not more than three million rupees shall inform the registrar in a specified manner that there is no change in particulars</a:t>
            </a:r>
          </a:p>
          <a:p>
            <a:pPr algn="just"/>
            <a:endParaRPr lang="en-US" sz="2400" dirty="0"/>
          </a:p>
          <a:p>
            <a:pPr marL="109728" indent="0" algn="just">
              <a:buNone/>
            </a:pPr>
            <a:r>
              <a:rPr lang="en-US" sz="2400" b="1" dirty="0"/>
              <a:t>Impact: </a:t>
            </a:r>
            <a:r>
              <a:rPr lang="en-US" sz="2400" dirty="0" smtClean="0"/>
              <a:t>Facilitation and reduction in cost of doing business</a:t>
            </a:r>
            <a:endParaRPr lang="en-AU" sz="2400" dirty="0"/>
          </a:p>
          <a:p>
            <a:pPr algn="just"/>
            <a:endParaRPr lang="en-AU" sz="2400" dirty="0"/>
          </a:p>
          <a:p>
            <a:pPr marL="0" indent="0" algn="just">
              <a:buNone/>
            </a:pPr>
            <a:endParaRPr lang="en-AU" sz="2000" dirty="0"/>
          </a:p>
          <a:p>
            <a:pPr marL="0" indent="0">
              <a:buNone/>
            </a:pPr>
            <a:endParaRPr lang="en-AU" dirty="0"/>
          </a:p>
        </p:txBody>
      </p:sp>
    </p:spTree>
    <p:extLst>
      <p:ext uri="{BB962C8B-B14F-4D97-AF65-F5344CB8AC3E}">
        <p14:creationId xmlns:p14="http://schemas.microsoft.com/office/powerpoint/2010/main" val="49808856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nner_bg1.jpg"/>
          <p:cNvPicPr>
            <a:picLocks noChangeAspect="1"/>
          </p:cNvPicPr>
          <p:nvPr/>
        </p:nvPicPr>
        <p:blipFill>
          <a:blip r:embed="rId3" cstate="print"/>
          <a:stretch>
            <a:fillRect/>
          </a:stretch>
        </p:blipFill>
        <p:spPr>
          <a:xfrm>
            <a:off x="1" y="1524"/>
            <a:ext cx="9144019" cy="6854966"/>
          </a:xfrm>
          <a:prstGeom prst="rect">
            <a:avLst/>
          </a:prstGeom>
          <a:noFill/>
          <a:ln>
            <a:noFill/>
          </a:ln>
        </p:spPr>
      </p:pic>
      <p:sp>
        <p:nvSpPr>
          <p:cNvPr id="2" name="Title 1"/>
          <p:cNvSpPr>
            <a:spLocks noGrp="1"/>
          </p:cNvSpPr>
          <p:nvPr>
            <p:ph type="title"/>
          </p:nvPr>
        </p:nvSpPr>
        <p:spPr>
          <a:xfrm>
            <a:off x="228600" y="304800"/>
            <a:ext cx="8229600" cy="487362"/>
          </a:xfrm>
        </p:spPr>
        <p:txBody>
          <a:bodyPr>
            <a:normAutofit fontScale="90000"/>
          </a:bodyPr>
          <a:lstStyle/>
          <a:p>
            <a:pPr algn="l"/>
            <a:r>
              <a:rPr lang="en-US" b="1" dirty="0" smtClean="0">
                <a:solidFill>
                  <a:srgbClr val="00B050"/>
                </a:solidFill>
              </a:rPr>
              <a:t/>
            </a:r>
            <a:br>
              <a:rPr lang="en-US" b="1" dirty="0" smtClean="0">
                <a:solidFill>
                  <a:srgbClr val="00B050"/>
                </a:solidFill>
              </a:rPr>
            </a:br>
            <a:r>
              <a:rPr lang="en-US" sz="3600" b="1" dirty="0" smtClean="0">
                <a:solidFill>
                  <a:srgbClr val="00B050"/>
                </a:solidFill>
              </a:rPr>
              <a:t>Relaxation from audit of financial statements:</a:t>
            </a:r>
            <a:endParaRPr lang="en-AU" sz="3600" dirty="0">
              <a:solidFill>
                <a:srgbClr val="00B050"/>
              </a:solidFill>
            </a:endParaRPr>
          </a:p>
        </p:txBody>
      </p:sp>
      <p:sp>
        <p:nvSpPr>
          <p:cNvPr id="3" name="Content Placeholder 2"/>
          <p:cNvSpPr>
            <a:spLocks noGrp="1"/>
          </p:cNvSpPr>
          <p:nvPr>
            <p:ph idx="1"/>
          </p:nvPr>
        </p:nvSpPr>
        <p:spPr>
          <a:xfrm>
            <a:off x="381000" y="1095438"/>
            <a:ext cx="8382000" cy="5076762"/>
          </a:xfrm>
        </p:spPr>
        <p:txBody>
          <a:bodyPr>
            <a:normAutofit lnSpcReduction="10000"/>
          </a:bodyPr>
          <a:lstStyle/>
          <a:p>
            <a:pPr algn="just"/>
            <a:endParaRPr lang="en-US" dirty="0" smtClean="0">
              <a:latin typeface="Myriad Web Pro"/>
            </a:endParaRPr>
          </a:p>
          <a:p>
            <a:pPr algn="just"/>
            <a:r>
              <a:rPr lang="en-US" dirty="0" smtClean="0">
                <a:latin typeface="Myriad Web Pro"/>
              </a:rPr>
              <a:t>Private companies having paid </a:t>
            </a:r>
            <a:r>
              <a:rPr lang="en-US" dirty="0">
                <a:latin typeface="Myriad Web Pro"/>
              </a:rPr>
              <a:t>up capital of Rupees one million or less or any other amount </a:t>
            </a:r>
            <a:r>
              <a:rPr lang="en-US" dirty="0" smtClean="0">
                <a:latin typeface="Myriad Web Pro"/>
              </a:rPr>
              <a:t>as may be notified are exempted </a:t>
            </a:r>
            <a:r>
              <a:rPr lang="en-US" dirty="0">
                <a:latin typeface="Myriad Web Pro"/>
              </a:rPr>
              <a:t>from the audit </a:t>
            </a:r>
            <a:r>
              <a:rPr lang="en-US" dirty="0" smtClean="0">
                <a:latin typeface="Myriad Web Pro"/>
              </a:rPr>
              <a:t>requirements.</a:t>
            </a:r>
            <a:endParaRPr lang="en-AU" sz="2900" dirty="0">
              <a:latin typeface="Myriad Web Pro"/>
            </a:endParaRPr>
          </a:p>
          <a:p>
            <a:pPr algn="just"/>
            <a:endParaRPr lang="en-US" dirty="0" smtClean="0">
              <a:latin typeface="Myriad Web Pro"/>
            </a:endParaRPr>
          </a:p>
          <a:p>
            <a:pPr lvl="1" algn="just"/>
            <a:r>
              <a:rPr lang="en-US" sz="2400" dirty="0">
                <a:latin typeface="Myriad Web Pro"/>
                <a:ea typeface="Calibri"/>
                <a:cs typeface="Times New Roman"/>
              </a:rPr>
              <a:t>However, such </a:t>
            </a:r>
            <a:r>
              <a:rPr lang="en-US" sz="2400" dirty="0" smtClean="0">
                <a:latin typeface="Myriad Web Pro"/>
                <a:ea typeface="Calibri"/>
                <a:cs typeface="Times New Roman"/>
              </a:rPr>
              <a:t>companies shall </a:t>
            </a:r>
            <a:r>
              <a:rPr lang="en-US" sz="2400" dirty="0">
                <a:latin typeface="Myriad Web Pro"/>
                <a:ea typeface="Calibri"/>
                <a:cs typeface="Times New Roman"/>
              </a:rPr>
              <a:t>have to file the financial statements duly approved and signed by all the directors</a:t>
            </a:r>
            <a:r>
              <a:rPr lang="en-US" sz="2400" dirty="0" smtClean="0">
                <a:latin typeface="Myriad Web Pro"/>
                <a:ea typeface="Calibri"/>
                <a:cs typeface="Times New Roman"/>
              </a:rPr>
              <a:t>.</a:t>
            </a:r>
          </a:p>
          <a:p>
            <a:pPr lvl="1" algn="just"/>
            <a:endParaRPr lang="en-US" sz="2400" dirty="0">
              <a:latin typeface="Book Antiqua"/>
              <a:ea typeface="Calibri"/>
              <a:cs typeface="Times New Roman"/>
            </a:endParaRPr>
          </a:p>
          <a:p>
            <a:pPr algn="just"/>
            <a:endParaRPr lang="en-US" dirty="0"/>
          </a:p>
          <a:p>
            <a:pPr marL="342900" indent="0" algn="just">
              <a:buNone/>
            </a:pPr>
            <a:r>
              <a:rPr lang="en-US" sz="2800" b="1" dirty="0" smtClean="0"/>
              <a:t>Impact</a:t>
            </a:r>
            <a:r>
              <a:rPr lang="en-US" sz="2800" b="1" dirty="0"/>
              <a:t>: </a:t>
            </a:r>
            <a:r>
              <a:rPr lang="en-US" sz="2800" dirty="0" smtClean="0"/>
              <a:t>Improvement of audit quality</a:t>
            </a:r>
            <a:endParaRPr lang="en-AU" sz="2800" dirty="0"/>
          </a:p>
          <a:p>
            <a:pPr algn="just"/>
            <a:endParaRPr lang="en-US" dirty="0" smtClean="0"/>
          </a:p>
          <a:p>
            <a:endParaRPr lang="en-US" dirty="0"/>
          </a:p>
        </p:txBody>
      </p:sp>
    </p:spTree>
    <p:extLst>
      <p:ext uri="{BB962C8B-B14F-4D97-AF65-F5344CB8AC3E}">
        <p14:creationId xmlns:p14="http://schemas.microsoft.com/office/powerpoint/2010/main" val="7535588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nner_bg1.jpg"/>
          <p:cNvPicPr>
            <a:picLocks noChangeAspect="1"/>
          </p:cNvPicPr>
          <p:nvPr/>
        </p:nvPicPr>
        <p:blipFill>
          <a:blip r:embed="rId3" cstate="print"/>
          <a:stretch>
            <a:fillRect/>
          </a:stretch>
        </p:blipFill>
        <p:spPr>
          <a:xfrm>
            <a:off x="1" y="1524"/>
            <a:ext cx="9144019" cy="6854966"/>
          </a:xfrm>
          <a:prstGeom prst="rect">
            <a:avLst/>
          </a:prstGeom>
          <a:noFill/>
          <a:ln>
            <a:noFill/>
          </a:ln>
        </p:spPr>
      </p:pic>
      <p:sp>
        <p:nvSpPr>
          <p:cNvPr id="2" name="Title 1"/>
          <p:cNvSpPr>
            <a:spLocks noGrp="1"/>
          </p:cNvSpPr>
          <p:nvPr>
            <p:ph type="title"/>
          </p:nvPr>
        </p:nvSpPr>
        <p:spPr>
          <a:xfrm>
            <a:off x="124326" y="685800"/>
            <a:ext cx="8229600" cy="487362"/>
          </a:xfrm>
        </p:spPr>
        <p:txBody>
          <a:bodyPr>
            <a:normAutofit fontScale="90000"/>
          </a:bodyPr>
          <a:lstStyle/>
          <a:p>
            <a:pPr algn="l"/>
            <a:r>
              <a:rPr lang="en-US" b="1" dirty="0" smtClean="0">
                <a:solidFill>
                  <a:srgbClr val="00B050"/>
                </a:solidFill>
              </a:rPr>
              <a:t/>
            </a:r>
            <a:br>
              <a:rPr lang="en-US" b="1" dirty="0" smtClean="0">
                <a:solidFill>
                  <a:srgbClr val="00B050"/>
                </a:solidFill>
              </a:rPr>
            </a:br>
            <a:r>
              <a:rPr lang="en-US" sz="3600" b="1" dirty="0" smtClean="0">
                <a:solidFill>
                  <a:srgbClr val="00B050"/>
                </a:solidFill>
              </a:rPr>
              <a:t>Relaxation from requirement to file </a:t>
            </a:r>
            <a:r>
              <a:rPr lang="en-US" sz="3600" dirty="0" smtClean="0">
                <a:solidFill>
                  <a:srgbClr val="00B050"/>
                </a:solidFill>
              </a:rPr>
              <a:t>Directors’ report</a:t>
            </a:r>
            <a:r>
              <a:rPr lang="en-US" sz="3600" b="1" dirty="0" smtClean="0">
                <a:solidFill>
                  <a:srgbClr val="00B050"/>
                </a:solidFill>
              </a:rPr>
              <a:t>:</a:t>
            </a:r>
            <a:endParaRPr lang="en-AU" dirty="0">
              <a:solidFill>
                <a:srgbClr val="00B050"/>
              </a:solidFill>
            </a:endParaRPr>
          </a:p>
        </p:txBody>
      </p:sp>
      <p:sp>
        <p:nvSpPr>
          <p:cNvPr id="3" name="Content Placeholder 2"/>
          <p:cNvSpPr>
            <a:spLocks noGrp="1"/>
          </p:cNvSpPr>
          <p:nvPr>
            <p:ph idx="1"/>
          </p:nvPr>
        </p:nvSpPr>
        <p:spPr>
          <a:xfrm>
            <a:off x="381000" y="1752600"/>
            <a:ext cx="7972926" cy="4419600"/>
          </a:xfrm>
        </p:spPr>
        <p:txBody>
          <a:bodyPr>
            <a:normAutofit/>
          </a:bodyPr>
          <a:lstStyle/>
          <a:p>
            <a:pPr marL="109728" indent="0">
              <a:buNone/>
            </a:pPr>
            <a:endParaRPr lang="en-US" dirty="0"/>
          </a:p>
          <a:p>
            <a:pPr marL="109728" indent="0" algn="just">
              <a:buNone/>
            </a:pPr>
            <a:r>
              <a:rPr lang="en-US" sz="3200" dirty="0" smtClean="0"/>
              <a:t>Directors </a:t>
            </a:r>
            <a:r>
              <a:rPr lang="en-US" sz="3200" dirty="0"/>
              <a:t>report not compulsory for </a:t>
            </a:r>
            <a:r>
              <a:rPr lang="en-US" sz="3200" dirty="0" smtClean="0"/>
              <a:t>private companies, not being subsidiary of public company, </a:t>
            </a:r>
            <a:r>
              <a:rPr lang="en-US" sz="3200" dirty="0"/>
              <a:t>having paid up capital less than </a:t>
            </a:r>
            <a:r>
              <a:rPr lang="en-US" sz="3200" dirty="0" smtClean="0"/>
              <a:t>rupees three </a:t>
            </a:r>
            <a:r>
              <a:rPr lang="en-US" sz="3200" dirty="0"/>
              <a:t>million</a:t>
            </a:r>
            <a:r>
              <a:rPr lang="en-US" sz="3200" dirty="0" smtClean="0"/>
              <a:t>.</a:t>
            </a:r>
          </a:p>
          <a:p>
            <a:pPr marL="109728" indent="0" algn="just">
              <a:buNone/>
            </a:pPr>
            <a:endParaRPr lang="en-US" sz="3200" dirty="0"/>
          </a:p>
          <a:p>
            <a:pPr marL="109728" indent="0" algn="just">
              <a:buNone/>
            </a:pPr>
            <a:r>
              <a:rPr lang="en-US" sz="3200" b="1" dirty="0"/>
              <a:t>Impact: </a:t>
            </a:r>
            <a:r>
              <a:rPr lang="en-US" sz="3200" dirty="0"/>
              <a:t>Facilitation and reduction in cost of doing business</a:t>
            </a:r>
            <a:endParaRPr lang="en-AU" sz="3200" dirty="0"/>
          </a:p>
          <a:p>
            <a:pPr marL="109728" indent="0" algn="just">
              <a:buNone/>
            </a:pPr>
            <a:endParaRPr lang="en-US" sz="3200" dirty="0"/>
          </a:p>
        </p:txBody>
      </p:sp>
    </p:spTree>
    <p:extLst>
      <p:ext uri="{BB962C8B-B14F-4D97-AF65-F5344CB8AC3E}">
        <p14:creationId xmlns:p14="http://schemas.microsoft.com/office/powerpoint/2010/main" val="179339956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nner_bg1.jpg"/>
          <p:cNvPicPr>
            <a:picLocks noChangeAspect="1"/>
          </p:cNvPicPr>
          <p:nvPr/>
        </p:nvPicPr>
        <p:blipFill>
          <a:blip r:embed="rId3" cstate="print"/>
          <a:stretch>
            <a:fillRect/>
          </a:stretch>
        </p:blipFill>
        <p:spPr>
          <a:xfrm>
            <a:off x="1" y="1524"/>
            <a:ext cx="9144019" cy="6854966"/>
          </a:xfrm>
          <a:prstGeom prst="rect">
            <a:avLst/>
          </a:prstGeom>
          <a:noFill/>
          <a:ln>
            <a:noFill/>
          </a:ln>
        </p:spPr>
      </p:pic>
      <p:sp>
        <p:nvSpPr>
          <p:cNvPr id="2" name="Title 1"/>
          <p:cNvSpPr>
            <a:spLocks noGrp="1"/>
          </p:cNvSpPr>
          <p:nvPr>
            <p:ph type="title"/>
          </p:nvPr>
        </p:nvSpPr>
        <p:spPr>
          <a:xfrm>
            <a:off x="304800" y="526224"/>
            <a:ext cx="7696200" cy="655638"/>
          </a:xfrm>
        </p:spPr>
        <p:txBody>
          <a:bodyPr>
            <a:normAutofit fontScale="90000"/>
          </a:bodyPr>
          <a:lstStyle/>
          <a:p>
            <a:pPr algn="l"/>
            <a:r>
              <a:rPr lang="en-US" b="1" dirty="0" smtClean="0"/>
              <a:t/>
            </a:r>
            <a:br>
              <a:rPr lang="en-US" b="1" dirty="0" smtClean="0"/>
            </a:br>
            <a:r>
              <a:rPr lang="en-US" sz="3600" dirty="0">
                <a:solidFill>
                  <a:srgbClr val="00B050"/>
                </a:solidFill>
              </a:rPr>
              <a:t>Relaxation </a:t>
            </a:r>
            <a:r>
              <a:rPr lang="en-US" sz="3600" dirty="0" smtClean="0">
                <a:solidFill>
                  <a:srgbClr val="00B050"/>
                </a:solidFill>
              </a:rPr>
              <a:t>to SMCs from certain statutory requirements</a:t>
            </a:r>
            <a:r>
              <a:rPr lang="en-US" sz="3600" b="1" dirty="0" smtClean="0">
                <a:solidFill>
                  <a:srgbClr val="00B050"/>
                </a:solidFill>
              </a:rPr>
              <a:t>:</a:t>
            </a:r>
            <a:r>
              <a:rPr lang="en-AU" dirty="0">
                <a:solidFill>
                  <a:srgbClr val="00B050"/>
                </a:solidFill>
              </a:rPr>
              <a:t/>
            </a:r>
            <a:br>
              <a:rPr lang="en-AU" dirty="0">
                <a:solidFill>
                  <a:srgbClr val="00B050"/>
                </a:solidFill>
              </a:rPr>
            </a:br>
            <a:endParaRPr lang="en-AU" dirty="0">
              <a:solidFill>
                <a:srgbClr val="00B050"/>
              </a:solidFill>
            </a:endParaRPr>
          </a:p>
        </p:txBody>
      </p:sp>
      <p:sp>
        <p:nvSpPr>
          <p:cNvPr id="3" name="Content Placeholder 2"/>
          <p:cNvSpPr>
            <a:spLocks noGrp="1"/>
          </p:cNvSpPr>
          <p:nvPr>
            <p:ph idx="1"/>
          </p:nvPr>
        </p:nvSpPr>
        <p:spPr>
          <a:xfrm>
            <a:off x="457200" y="1828800"/>
            <a:ext cx="8458200" cy="4178491"/>
          </a:xfrm>
        </p:spPr>
        <p:txBody>
          <a:bodyPr>
            <a:normAutofit/>
          </a:bodyPr>
          <a:lstStyle/>
          <a:p>
            <a:pPr algn="just"/>
            <a:r>
              <a:rPr lang="en-US" sz="3200" dirty="0" smtClean="0"/>
              <a:t>Single member companies have been exempted from the </a:t>
            </a:r>
            <a:r>
              <a:rPr lang="en-US" sz="3200" dirty="0"/>
              <a:t>requirements to appoint c</a:t>
            </a:r>
            <a:r>
              <a:rPr lang="en-US" sz="3200" dirty="0" smtClean="0"/>
              <a:t>ompany secretary</a:t>
            </a:r>
            <a:r>
              <a:rPr lang="en-US" sz="3200" dirty="0"/>
              <a:t>, hold general and board meetings as well as </a:t>
            </a:r>
            <a:r>
              <a:rPr lang="en-US" sz="3200" dirty="0" smtClean="0"/>
              <a:t>election of director.</a:t>
            </a:r>
            <a:endParaRPr lang="en-US" sz="3200" dirty="0"/>
          </a:p>
          <a:p>
            <a:pPr lvl="1" algn="just"/>
            <a:endParaRPr lang="en-AU" sz="2000" dirty="0"/>
          </a:p>
          <a:p>
            <a:pPr marL="0" indent="342900" algn="just">
              <a:buNone/>
              <a:tabLst>
                <a:tab pos="1314450" algn="l"/>
                <a:tab pos="1600200" algn="l"/>
              </a:tabLst>
            </a:pPr>
            <a:r>
              <a:rPr lang="en-AU" b="1" dirty="0" smtClean="0"/>
              <a:t>Impact: </a:t>
            </a:r>
            <a:r>
              <a:rPr lang="en-AU" dirty="0" smtClean="0"/>
              <a:t>Ease of regulatory burden aimed at 				encouraging formalization and 					corporatisation of business entities</a:t>
            </a:r>
            <a:endParaRPr lang="en-AU" dirty="0"/>
          </a:p>
        </p:txBody>
      </p:sp>
    </p:spTree>
    <p:extLst>
      <p:ext uri="{BB962C8B-B14F-4D97-AF65-F5344CB8AC3E}">
        <p14:creationId xmlns:p14="http://schemas.microsoft.com/office/powerpoint/2010/main" val="94840385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nner_bg1.jpg"/>
          <p:cNvPicPr>
            <a:picLocks noChangeAspect="1"/>
          </p:cNvPicPr>
          <p:nvPr/>
        </p:nvPicPr>
        <p:blipFill>
          <a:blip r:embed="rId3" cstate="print"/>
          <a:stretch>
            <a:fillRect/>
          </a:stretch>
        </p:blipFill>
        <p:spPr>
          <a:xfrm>
            <a:off x="1" y="1524"/>
            <a:ext cx="9144019" cy="6854966"/>
          </a:xfrm>
          <a:prstGeom prst="rect">
            <a:avLst/>
          </a:prstGeom>
          <a:noFill/>
          <a:ln>
            <a:noFill/>
          </a:ln>
        </p:spPr>
      </p:pic>
      <p:sp>
        <p:nvSpPr>
          <p:cNvPr id="2" name="Title 1"/>
          <p:cNvSpPr>
            <a:spLocks noGrp="1"/>
          </p:cNvSpPr>
          <p:nvPr>
            <p:ph type="title"/>
          </p:nvPr>
        </p:nvSpPr>
        <p:spPr>
          <a:xfrm>
            <a:off x="152400" y="228600"/>
            <a:ext cx="7696200" cy="655638"/>
          </a:xfrm>
        </p:spPr>
        <p:txBody>
          <a:bodyPr>
            <a:normAutofit fontScale="90000"/>
          </a:bodyPr>
          <a:lstStyle/>
          <a:p>
            <a:pPr algn="l"/>
            <a:r>
              <a:rPr lang="en-US" b="1" dirty="0" smtClean="0">
                <a:solidFill>
                  <a:srgbClr val="00B050"/>
                </a:solidFill>
              </a:rPr>
              <a:t/>
            </a:r>
            <a:br>
              <a:rPr lang="en-US" b="1" dirty="0" smtClean="0">
                <a:solidFill>
                  <a:srgbClr val="00B050"/>
                </a:solidFill>
              </a:rPr>
            </a:br>
            <a:r>
              <a:rPr lang="en-US" b="1" dirty="0" smtClean="0">
                <a:solidFill>
                  <a:srgbClr val="00B050"/>
                </a:solidFill>
              </a:rPr>
              <a:t>Transfer </a:t>
            </a:r>
            <a:r>
              <a:rPr lang="en-US" b="1" dirty="0">
                <a:solidFill>
                  <a:srgbClr val="00B050"/>
                </a:solidFill>
              </a:rPr>
              <a:t>of </a:t>
            </a:r>
            <a:r>
              <a:rPr lang="en-US" b="1" dirty="0" smtClean="0">
                <a:solidFill>
                  <a:srgbClr val="00B050"/>
                </a:solidFill>
              </a:rPr>
              <a:t>shares:</a:t>
            </a:r>
            <a:r>
              <a:rPr lang="en-AU" dirty="0"/>
              <a:t/>
            </a:r>
            <a:br>
              <a:rPr lang="en-AU" dirty="0"/>
            </a:br>
            <a:endParaRPr lang="en-AU" dirty="0"/>
          </a:p>
        </p:txBody>
      </p:sp>
      <p:sp>
        <p:nvSpPr>
          <p:cNvPr id="3" name="Content Placeholder 2"/>
          <p:cNvSpPr>
            <a:spLocks noGrp="1"/>
          </p:cNvSpPr>
          <p:nvPr>
            <p:ph idx="1"/>
          </p:nvPr>
        </p:nvSpPr>
        <p:spPr>
          <a:xfrm>
            <a:off x="457200" y="990600"/>
            <a:ext cx="8229600" cy="5016691"/>
          </a:xfrm>
        </p:spPr>
        <p:txBody>
          <a:bodyPr>
            <a:normAutofit lnSpcReduction="10000"/>
          </a:bodyPr>
          <a:lstStyle/>
          <a:p>
            <a:pPr marL="109728" lvl="0" indent="0" algn="just">
              <a:buNone/>
            </a:pPr>
            <a:r>
              <a:rPr lang="en-US" sz="3200" dirty="0" smtClean="0"/>
              <a:t>Single member companies are now required to nominate a person who in the event of death of the sole member shall be responsible for transfer of shares to the legal heirs of the deceased in accordance with the applicable inheritance law. </a:t>
            </a:r>
          </a:p>
          <a:p>
            <a:pPr marL="109728" lvl="0" indent="0" algn="just">
              <a:buNone/>
            </a:pPr>
            <a:endParaRPr lang="en-US" sz="3200" b="1" dirty="0"/>
          </a:p>
          <a:p>
            <a:pPr marL="109728" lvl="0" indent="0" algn="just">
              <a:buNone/>
            </a:pPr>
            <a:r>
              <a:rPr lang="en-US" sz="3200" b="1" dirty="0" smtClean="0"/>
              <a:t>Impact</a:t>
            </a:r>
            <a:r>
              <a:rPr lang="en-US" sz="3200" b="1" dirty="0"/>
              <a:t>: </a:t>
            </a:r>
            <a:r>
              <a:rPr lang="en-US" sz="3200" dirty="0" smtClean="0"/>
              <a:t>Facilitate continuity of the single member companies</a:t>
            </a:r>
            <a:endParaRPr lang="en-AU" sz="3200" dirty="0" smtClean="0"/>
          </a:p>
          <a:p>
            <a:pPr marL="0" indent="0" algn="just">
              <a:buNone/>
            </a:pPr>
            <a:r>
              <a:rPr lang="en-US" dirty="0" smtClean="0"/>
              <a:t> </a:t>
            </a:r>
            <a:endParaRPr lang="en-AU" dirty="0" smtClean="0"/>
          </a:p>
          <a:p>
            <a:pPr marL="0" indent="0">
              <a:buNone/>
            </a:pPr>
            <a:endParaRPr lang="en-AU" dirty="0"/>
          </a:p>
        </p:txBody>
      </p:sp>
    </p:spTree>
    <p:extLst>
      <p:ext uri="{BB962C8B-B14F-4D97-AF65-F5344CB8AC3E}">
        <p14:creationId xmlns:p14="http://schemas.microsoft.com/office/powerpoint/2010/main" val="385928563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nner_bg1.jpg"/>
          <p:cNvPicPr>
            <a:picLocks noChangeAspect="1"/>
          </p:cNvPicPr>
          <p:nvPr/>
        </p:nvPicPr>
        <p:blipFill>
          <a:blip r:embed="rId3" cstate="print"/>
          <a:stretch>
            <a:fillRect/>
          </a:stretch>
        </p:blipFill>
        <p:spPr>
          <a:xfrm>
            <a:off x="1" y="1524"/>
            <a:ext cx="9144019" cy="6854966"/>
          </a:xfrm>
          <a:prstGeom prst="rect">
            <a:avLst/>
          </a:prstGeom>
          <a:noFill/>
          <a:ln>
            <a:noFill/>
          </a:ln>
        </p:spPr>
      </p:pic>
      <p:sp>
        <p:nvSpPr>
          <p:cNvPr id="2" name="Title 1"/>
          <p:cNvSpPr>
            <a:spLocks noGrp="1"/>
          </p:cNvSpPr>
          <p:nvPr>
            <p:ph type="title"/>
          </p:nvPr>
        </p:nvSpPr>
        <p:spPr>
          <a:xfrm>
            <a:off x="124326" y="1524"/>
            <a:ext cx="8229600" cy="487362"/>
          </a:xfrm>
        </p:spPr>
        <p:txBody>
          <a:bodyPr>
            <a:normAutofit fontScale="90000"/>
          </a:bodyPr>
          <a:lstStyle/>
          <a:p>
            <a:pPr algn="l"/>
            <a:r>
              <a:rPr lang="en-US" b="1" dirty="0" smtClean="0">
                <a:solidFill>
                  <a:srgbClr val="00B050"/>
                </a:solidFill>
              </a:rPr>
              <a:t/>
            </a:r>
            <a:br>
              <a:rPr lang="en-US" b="1" dirty="0" smtClean="0">
                <a:solidFill>
                  <a:srgbClr val="00B050"/>
                </a:solidFill>
              </a:rPr>
            </a:br>
            <a:r>
              <a:rPr lang="en-US" sz="3600" dirty="0" smtClean="0">
                <a:solidFill>
                  <a:srgbClr val="00B050"/>
                </a:solidFill>
              </a:rPr>
              <a:t>Other exemptions to small companies</a:t>
            </a:r>
            <a:r>
              <a:rPr lang="en-US" sz="3600" b="1" dirty="0" smtClean="0">
                <a:solidFill>
                  <a:srgbClr val="00B050"/>
                </a:solidFill>
              </a:rPr>
              <a:t>:</a:t>
            </a:r>
            <a:endParaRPr lang="en-AU" sz="3600" dirty="0">
              <a:solidFill>
                <a:srgbClr val="00B050"/>
              </a:solidFill>
            </a:endParaRPr>
          </a:p>
        </p:txBody>
      </p:sp>
      <p:sp>
        <p:nvSpPr>
          <p:cNvPr id="3" name="Content Placeholder 2"/>
          <p:cNvSpPr>
            <a:spLocks noGrp="1"/>
          </p:cNvSpPr>
          <p:nvPr>
            <p:ph idx="1"/>
          </p:nvPr>
        </p:nvSpPr>
        <p:spPr>
          <a:xfrm>
            <a:off x="381000" y="685800"/>
            <a:ext cx="7972926" cy="5486400"/>
          </a:xfrm>
        </p:spPr>
        <p:txBody>
          <a:bodyPr>
            <a:normAutofit/>
          </a:bodyPr>
          <a:lstStyle/>
          <a:p>
            <a:endParaRPr lang="en-US" dirty="0" smtClean="0"/>
          </a:p>
          <a:p>
            <a:pPr marL="109728" indent="0" algn="just">
              <a:buNone/>
            </a:pPr>
            <a:r>
              <a:rPr lang="en-US" sz="3200" dirty="0" smtClean="0"/>
              <a:t>Private companies having paid </a:t>
            </a:r>
            <a:r>
              <a:rPr lang="en-US" sz="3200" dirty="0"/>
              <a:t>up capital of Rupees one million or less </a:t>
            </a:r>
            <a:r>
              <a:rPr lang="en-US" sz="3200" dirty="0" smtClean="0"/>
              <a:t>exempted </a:t>
            </a:r>
            <a:r>
              <a:rPr lang="en-US" sz="3200" dirty="0"/>
              <a:t>from the </a:t>
            </a:r>
            <a:r>
              <a:rPr lang="en-US" sz="3200" dirty="0" smtClean="0"/>
              <a:t>requirement to prepare consolidated financial statements.</a:t>
            </a:r>
            <a:endParaRPr lang="en-AU" sz="3600" dirty="0"/>
          </a:p>
          <a:p>
            <a:pPr algn="just"/>
            <a:endParaRPr lang="en-US" dirty="0" smtClean="0"/>
          </a:p>
          <a:p>
            <a:pPr marL="109728" indent="0">
              <a:buNone/>
            </a:pPr>
            <a:endParaRPr lang="en-US" dirty="0"/>
          </a:p>
        </p:txBody>
      </p:sp>
    </p:spTree>
    <p:extLst>
      <p:ext uri="{BB962C8B-B14F-4D97-AF65-F5344CB8AC3E}">
        <p14:creationId xmlns:p14="http://schemas.microsoft.com/office/powerpoint/2010/main" val="117138125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ecp_template_myraid_pro">
  <a:themeElements>
    <a:clrScheme name="SECP Color">
      <a:dk1>
        <a:srgbClr val="126C65"/>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txDef>
      <a:spPr/>
      <a:bodyPr vert="horz" lIns="91440" tIns="45720" rIns="91440" bIns="45720" rtlCol="0" anchor="ctr"/>
      <a:lstStyle>
        <a:defPPr algn="l">
          <a:defRPr dirty="0" smtClean="0"/>
        </a:defPPr>
      </a:lstStyle>
    </a:txDef>
  </a:objectDefaults>
  <a:extraClrSchemeLst/>
</a:theme>
</file>

<file path=ppt/theme/theme2.xml><?xml version="1.0" encoding="utf-8"?>
<a:theme xmlns:a="http://schemas.openxmlformats.org/drawingml/2006/main" name="SECP_Presentation_template_FINAL">
  <a:themeElements>
    <a:clrScheme name="SECP Color">
      <a:dk1>
        <a:srgbClr val="126C65"/>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txDef>
      <a:spPr/>
      <a:bodyPr vert="horz" lIns="91440" tIns="45720" rIns="91440" bIns="45720" rtlCol="0" anchor="ctr"/>
      <a:lstStyle>
        <a:defPPr algn="l">
          <a:defRPr dirty="0" smtClean="0"/>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8930</TotalTime>
  <Words>807</Words>
  <Application>Microsoft Office PowerPoint</Application>
  <PresentationFormat>On-screen Show (4:3)</PresentationFormat>
  <Paragraphs>163</Paragraphs>
  <Slides>22</Slides>
  <Notes>16</Notes>
  <HiddenSlides>0</HiddenSlides>
  <MMClips>0</MMClips>
  <ScaleCrop>false</ScaleCrop>
  <HeadingPairs>
    <vt:vector size="6" baseType="variant">
      <vt:variant>
        <vt:lpstr>Fonts Used</vt:lpstr>
      </vt:variant>
      <vt:variant>
        <vt:i4>10</vt:i4>
      </vt:variant>
      <vt:variant>
        <vt:lpstr>Theme</vt:lpstr>
      </vt:variant>
      <vt:variant>
        <vt:i4>2</vt:i4>
      </vt:variant>
      <vt:variant>
        <vt:lpstr>Slide Titles</vt:lpstr>
      </vt:variant>
      <vt:variant>
        <vt:i4>22</vt:i4>
      </vt:variant>
    </vt:vector>
  </HeadingPairs>
  <TitlesOfParts>
    <vt:vector size="34" baseType="lpstr">
      <vt:lpstr>Arial</vt:lpstr>
      <vt:lpstr>Batang</vt:lpstr>
      <vt:lpstr>Book Antiqua</vt:lpstr>
      <vt:lpstr>Calibri</vt:lpstr>
      <vt:lpstr>Myriad Pro</vt:lpstr>
      <vt:lpstr>Myriad Web Pro</vt:lpstr>
      <vt:lpstr>Times New Roman</vt:lpstr>
      <vt:lpstr>Verdana</vt:lpstr>
      <vt:lpstr>Wingdings 2</vt:lpstr>
      <vt:lpstr>Wingdings 3</vt:lpstr>
      <vt:lpstr>secp_template_myraid_pro</vt:lpstr>
      <vt:lpstr>SECP_Presentation_template_FINAL</vt:lpstr>
      <vt:lpstr>PowerPoint Presentation</vt:lpstr>
      <vt:lpstr>Companies Act, 2017- Reform Objectives</vt:lpstr>
      <vt:lpstr>Simpler and Softer regime for small companies  Objective: Relaxation of regulatory burden and reduction in cost of doing business   </vt:lpstr>
      <vt:lpstr> Relaxation from filing of annual return: </vt:lpstr>
      <vt:lpstr> Relaxation from audit of financial statements:</vt:lpstr>
      <vt:lpstr> Relaxation from requirement to file Directors’ report:</vt:lpstr>
      <vt:lpstr> Relaxation to SMCs from certain statutory requirements: </vt:lpstr>
      <vt:lpstr> Transfer of shares: </vt:lpstr>
      <vt:lpstr> Other exemptions to small companies:</vt:lpstr>
      <vt:lpstr>Ease of Doing Business for all the classes of companies  Objective: Relaxation of regulatory burden and reduction in cost of doing business   </vt:lpstr>
      <vt:lpstr>Simplification of procedure for  alteration in memorandum:</vt:lpstr>
      <vt:lpstr>Maximum use of technology:</vt:lpstr>
      <vt:lpstr>Regulation of Services of Intermediaries:</vt:lpstr>
      <vt:lpstr> Registration of charges: </vt:lpstr>
      <vt:lpstr> Meetings: </vt:lpstr>
      <vt:lpstr>PowerPoint Presentation</vt:lpstr>
      <vt:lpstr>PowerPoint Presentation</vt:lpstr>
      <vt:lpstr>PowerPoint Presentation</vt:lpstr>
      <vt:lpstr>PowerPoint Presentation</vt:lpstr>
      <vt:lpstr>Amalgamation of companies:</vt:lpstr>
      <vt:lpstr>PowerPoint Presentation</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Ayesha Saddiqua</dc:creator>
  <cp:lastModifiedBy>Omaimah Nazir</cp:lastModifiedBy>
  <cp:revision>466</cp:revision>
  <cp:lastPrinted>2016-11-03T09:33:45Z</cp:lastPrinted>
  <dcterms:created xsi:type="dcterms:W3CDTF">2014-05-14T06:46:37Z</dcterms:created>
  <dcterms:modified xsi:type="dcterms:W3CDTF">2017-06-23T04:24:58Z</dcterms:modified>
</cp:coreProperties>
</file>